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 id="2147483682" r:id="rId5"/>
    <p:sldMasterId id="2147483694" r:id="rId6"/>
    <p:sldMasterId id="2147483706" r:id="rId7"/>
    <p:sldMasterId id="2147483718" r:id="rId8"/>
    <p:sldMasterId id="2147483730" r:id="rId9"/>
    <p:sldMasterId id="2147483742" r:id="rId10"/>
  </p:sldMasterIdLst>
  <p:notesMasterIdLst>
    <p:notesMasterId r:id="rId89"/>
  </p:notesMasterIdLst>
  <p:sldIdLst>
    <p:sldId id="256" r:id="rId11"/>
    <p:sldId id="257" r:id="rId12"/>
    <p:sldId id="258" r:id="rId13"/>
    <p:sldId id="259" r:id="rId14"/>
    <p:sldId id="260" r:id="rId15"/>
    <p:sldId id="261" r:id="rId16"/>
    <p:sldId id="263" r:id="rId17"/>
    <p:sldId id="264" r:id="rId18"/>
    <p:sldId id="265" r:id="rId19"/>
    <p:sldId id="266" r:id="rId20"/>
    <p:sldId id="267" r:id="rId21"/>
    <p:sldId id="268" r:id="rId22"/>
    <p:sldId id="269" r:id="rId23"/>
    <p:sldId id="270" r:id="rId24"/>
    <p:sldId id="271"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3" r:id="rId45"/>
    <p:sldId id="294" r:id="rId46"/>
    <p:sldId id="295" r:id="rId47"/>
    <p:sldId id="296" r:id="rId48"/>
    <p:sldId id="297" r:id="rId49"/>
    <p:sldId id="298" r:id="rId50"/>
    <p:sldId id="299" r:id="rId51"/>
    <p:sldId id="300" r:id="rId52"/>
    <p:sldId id="317" r:id="rId53"/>
    <p:sldId id="318" r:id="rId54"/>
    <p:sldId id="319" r:id="rId55"/>
    <p:sldId id="320" r:id="rId56"/>
    <p:sldId id="321" r:id="rId57"/>
    <p:sldId id="322" r:id="rId58"/>
    <p:sldId id="323" r:id="rId59"/>
    <p:sldId id="324" r:id="rId60"/>
    <p:sldId id="325" r:id="rId61"/>
    <p:sldId id="326" r:id="rId62"/>
    <p:sldId id="327" r:id="rId63"/>
    <p:sldId id="301" r:id="rId64"/>
    <p:sldId id="302" r:id="rId65"/>
    <p:sldId id="303" r:id="rId66"/>
    <p:sldId id="304" r:id="rId67"/>
    <p:sldId id="305" r:id="rId68"/>
    <p:sldId id="306" r:id="rId69"/>
    <p:sldId id="336" r:id="rId70"/>
    <p:sldId id="329" r:id="rId71"/>
    <p:sldId id="330" r:id="rId72"/>
    <p:sldId id="331" r:id="rId73"/>
    <p:sldId id="332" r:id="rId74"/>
    <p:sldId id="333" r:id="rId75"/>
    <p:sldId id="334" r:id="rId76"/>
    <p:sldId id="335" r:id="rId77"/>
    <p:sldId id="307" r:id="rId78"/>
    <p:sldId id="308" r:id="rId79"/>
    <p:sldId id="309" r:id="rId80"/>
    <p:sldId id="310" r:id="rId81"/>
    <p:sldId id="311" r:id="rId82"/>
    <p:sldId id="312" r:id="rId83"/>
    <p:sldId id="313" r:id="rId84"/>
    <p:sldId id="314" r:id="rId85"/>
    <p:sldId id="315" r:id="rId86"/>
    <p:sldId id="316" r:id="rId87"/>
    <p:sldId id="337"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F73"/>
    <a:srgbClr val="FFFFFF"/>
    <a:srgbClr val="942D0B"/>
    <a:srgbClr val="76280B"/>
    <a:srgbClr val="F9D4A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1678" autoAdjust="0"/>
  </p:normalViewPr>
  <p:slideViewPr>
    <p:cSldViewPr snapToGrid="0">
      <p:cViewPr varScale="1">
        <p:scale>
          <a:sx n="74" d="100"/>
          <a:sy n="74" d="100"/>
        </p:scale>
        <p:origin x="5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notesMaster" Target="notesMasters/notesMaster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90" Type="http://schemas.openxmlformats.org/officeDocument/2006/relationships/presProps" Target="presProps.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789D0-CA34-4934-A369-C3113E12A3EF}" type="datetimeFigureOut">
              <a:rPr lang="en-US" smtClean="0"/>
              <a:t>9/16/2019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79418-37EB-4378-AD22-89DBB000B0DA}" type="slidenum">
              <a:rPr lang="en-US" smtClean="0"/>
              <a:t>‹#›</a:t>
            </a:fld>
            <a:endParaRPr lang="en-US"/>
          </a:p>
        </p:txBody>
      </p:sp>
    </p:spTree>
    <p:extLst>
      <p:ext uri="{BB962C8B-B14F-4D97-AF65-F5344CB8AC3E}">
        <p14:creationId xmlns:p14="http://schemas.microsoft.com/office/powerpoint/2010/main" val="376464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DD826893-9059-400D-A708-615823828BC9}"/>
              </a:ext>
            </a:extLst>
          </p:cNvPr>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aphic 9" descr="Single gear">
              <a:extLst>
                <a:ext uri="{FF2B5EF4-FFF2-40B4-BE49-F238E27FC236}">
                  <a16:creationId xmlns="" xmlns:a16="http://schemas.microsoft.com/office/drawing/2014/main" id="{4BD7AE3B-6321-488C-8378-B441F7AC6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8078" r="23442"/>
            <a:stretch/>
          </p:blipFill>
          <p:spPr bwMode="ltGray">
            <a:xfrm>
              <a:off x="8994950" y="0"/>
              <a:ext cx="3197050" cy="3421066"/>
            </a:xfrm>
            <a:prstGeom prst="rect">
              <a:avLst/>
            </a:prstGeom>
          </p:spPr>
        </p:pic>
        <p:pic>
          <p:nvPicPr>
            <p:cNvPr id="11" name="Graphic 10" descr="Single gear">
              <a:extLst>
                <a:ext uri="{FF2B5EF4-FFF2-40B4-BE49-F238E27FC236}">
                  <a16:creationId xmlns="" xmlns:a16="http://schemas.microsoft.com/office/drawing/2014/main" id="{52566813-48BF-44A8-9FBD-C9035FDE14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c 13" descr="Single gear">
              <a:extLst>
                <a:ext uri="{FF2B5EF4-FFF2-40B4-BE49-F238E27FC236}">
                  <a16:creationId xmlns="" xmlns:a16="http://schemas.microsoft.com/office/drawing/2014/main" id="{C9098912-FEFB-4951-B070-7ED0F1D455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746667" y="2486478"/>
              <a:ext cx="2880000" cy="2880000"/>
            </a:xfrm>
            <a:prstGeom prst="rect">
              <a:avLst/>
            </a:prstGeom>
          </p:spPr>
        </p:pic>
        <p:pic>
          <p:nvPicPr>
            <p:cNvPr id="15" name="Graphic 14" descr="Single gear">
              <a:extLst>
                <a:ext uri="{FF2B5EF4-FFF2-40B4-BE49-F238E27FC236}">
                  <a16:creationId xmlns="" xmlns:a16="http://schemas.microsoft.com/office/drawing/2014/main" id="{7187CCFC-946C-4708-98C2-CC97857A51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501643" y="-159283"/>
              <a:ext cx="1620000" cy="1620000"/>
            </a:xfrm>
            <a:prstGeom prst="rect">
              <a:avLst/>
            </a:prstGeom>
          </p:spPr>
        </p:pic>
      </p:grpSp>
      <p:sp>
        <p:nvSpPr>
          <p:cNvPr id="9" name="Rectangle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828293" y="2742465"/>
            <a:ext cx="8494463" cy="1373070"/>
          </a:xfrm>
        </p:spPr>
        <p:txBody>
          <a:bodyPr anchor="b">
            <a:no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828799" y="4394039"/>
            <a:ext cx="8493957" cy="1117687"/>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12956" y="5936187"/>
            <a:ext cx="2743200" cy="365125"/>
          </a:xfrm>
        </p:spPr>
        <p:txBody>
          <a:bodyPr/>
          <a:lstStyle/>
          <a:p>
            <a:fld id="{616D6166-2B42-4F11-BAA6-8ABAE1BE810C}" type="datetimeFigureOut">
              <a:rPr lang="en-US" smtClean="0"/>
              <a:t>9/16/2019</a:t>
            </a:fld>
            <a:endParaRPr lang="en-US" dirty="0"/>
          </a:p>
        </p:txBody>
      </p:sp>
      <p:sp>
        <p:nvSpPr>
          <p:cNvPr id="5" name="Footer Placeholder 4"/>
          <p:cNvSpPr>
            <a:spLocks noGrp="1"/>
          </p:cNvSpPr>
          <p:nvPr>
            <p:ph type="ftr" sz="quarter" idx="11"/>
          </p:nvPr>
        </p:nvSpPr>
        <p:spPr>
          <a:xfrm>
            <a:off x="1242296" y="5936188"/>
            <a:ext cx="6870660" cy="365125"/>
          </a:xfrm>
        </p:spPr>
        <p:txBody>
          <a:bodyPr/>
          <a:lstStyle/>
          <a:p>
            <a:r>
              <a:rPr lang="en-ZA" dirty="0"/>
              <a:t>Add a footer</a:t>
            </a:r>
            <a:endParaRPr lang="en-US" dirty="0"/>
          </a:p>
        </p:txBody>
      </p:sp>
      <p:sp>
        <p:nvSpPr>
          <p:cNvPr id="12" name="Rectangle 11">
            <a:extLst>
              <a:ext uri="{FF2B5EF4-FFF2-40B4-BE49-F238E27FC236}">
                <a16:creationId xmlns="" xmlns:a16="http://schemas.microsoft.com/office/drawing/2014/main" id="{10A59AF3-34E3-4F2D-B219-533C8164A410}"/>
              </a:ext>
            </a:extLst>
          </p:cNvPr>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 xmlns:a16="http://schemas.microsoft.com/office/drawing/2014/main" id="{3B98DDA9-3997-4600-985C-44C2CABD0BA3}"/>
              </a:ext>
            </a:extLst>
          </p:cNvPr>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p:cNvSpPr>
            <a:spLocks noGrp="1"/>
          </p:cNvSpPr>
          <p:nvPr>
            <p:ph type="sldNum" sz="quarter" idx="12"/>
          </p:nvPr>
        </p:nvSpPr>
        <p:spPr>
          <a:xfrm>
            <a:off x="10803518" y="2750779"/>
            <a:ext cx="1171888" cy="1356442"/>
          </a:xfrm>
        </p:spPr>
        <p:txBody>
          <a:bodyPr/>
          <a:lstStyle/>
          <a:p>
            <a:fld id="{9E3FA76C-C565-46B6-8652-D75785E2521F}" type="slidenum">
              <a:rPr lang="en-US" smtClean="0"/>
              <a:t>‹#›</a:t>
            </a:fld>
            <a:endParaRPr lang="en-US" dirty="0"/>
          </a:p>
        </p:txBody>
      </p:sp>
    </p:spTree>
    <p:extLst>
      <p:ext uri="{BB962C8B-B14F-4D97-AF65-F5344CB8AC3E}">
        <p14:creationId xmlns:p14="http://schemas.microsoft.com/office/powerpoint/2010/main" val="88896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a:extLst>
                <a:ext uri="{FF2B5EF4-FFF2-40B4-BE49-F238E27FC236}">
                  <a16:creationId xmlns=""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aphic 18" descr="Single gear">
              <a:extLst>
                <a:ext uri="{FF2B5EF4-FFF2-40B4-BE49-F238E27FC236}">
                  <a16:creationId xmlns=""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c 19" descr="Single gear">
              <a:extLst>
                <a:ext uri="{FF2B5EF4-FFF2-40B4-BE49-F238E27FC236}">
                  <a16:creationId xmlns=""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c 20" descr="Single gear">
              <a:extLst>
                <a:ext uri="{FF2B5EF4-FFF2-40B4-BE49-F238E27FC236}">
                  <a16:creationId xmlns=""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64384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4329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616D6166-2B42-4F11-BAA6-8ABAE1BE810C}" type="datetimeFigureOut">
              <a:rPr lang="en-US" smtClean="0"/>
              <a:t>9/16/2019</a:t>
            </a:fld>
            <a:endParaRPr lang="en-US"/>
          </a:p>
        </p:txBody>
      </p:sp>
      <p:sp>
        <p:nvSpPr>
          <p:cNvPr id="6" name="Footer Placeholder 5"/>
          <p:cNvSpPr>
            <a:spLocks noGrp="1"/>
          </p:cNvSpPr>
          <p:nvPr>
            <p:ph type="ftr" sz="quarter" idx="11"/>
          </p:nvPr>
        </p:nvSpPr>
        <p:spPr>
          <a:xfrm>
            <a:off x="2432921" y="5936188"/>
            <a:ext cx="6870660" cy="365125"/>
          </a:xfrm>
        </p:spPr>
        <p:txBody>
          <a:bodyPr/>
          <a:lstStyle/>
          <a:p>
            <a:r>
              <a:rPr lang="en-ZA" dirty="0"/>
              <a:t>Add a footer</a:t>
            </a:r>
            <a:endParaRPr lang="en-US" dirty="0"/>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322070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a:extLst>
                <a:ext uri="{FF2B5EF4-FFF2-40B4-BE49-F238E27FC236}">
                  <a16:creationId xmlns=""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aphic 18" descr="Single gear">
              <a:extLst>
                <a:ext uri="{FF2B5EF4-FFF2-40B4-BE49-F238E27FC236}">
                  <a16:creationId xmlns=""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c 19" descr="Single gear">
              <a:extLst>
                <a:ext uri="{FF2B5EF4-FFF2-40B4-BE49-F238E27FC236}">
                  <a16:creationId xmlns=""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c 20" descr="Single gear">
              <a:extLst>
                <a:ext uri="{FF2B5EF4-FFF2-40B4-BE49-F238E27FC236}">
                  <a16:creationId xmlns=""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2432922" y="2336872"/>
            <a:ext cx="2620817"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616D6166-2B42-4F11-BAA6-8ABAE1BE810C}" type="datetimeFigureOut">
              <a:rPr lang="en-US" smtClean="0"/>
              <a:t>9/16/2019</a:t>
            </a:fld>
            <a:endParaRPr lang="en-US"/>
          </a:p>
        </p:txBody>
      </p:sp>
      <p:sp>
        <p:nvSpPr>
          <p:cNvPr id="6" name="Footer Placeholder 5"/>
          <p:cNvSpPr>
            <a:spLocks noGrp="1"/>
          </p:cNvSpPr>
          <p:nvPr>
            <p:ph type="ftr" sz="quarter" idx="11"/>
          </p:nvPr>
        </p:nvSpPr>
        <p:spPr>
          <a:xfrm>
            <a:off x="2432921" y="5936188"/>
            <a:ext cx="6870660" cy="365125"/>
          </a:xfrm>
        </p:spPr>
        <p:txBody>
          <a:bodyPr/>
          <a:lstStyle/>
          <a:p>
            <a:r>
              <a:rPr lang="en-ZA" dirty="0"/>
              <a:t>Add a footer</a:t>
            </a:r>
            <a:endParaRPr lang="en-US" dirty="0"/>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smtClean="0"/>
              <a:t>‹#›</a:t>
            </a:fld>
            <a:endParaRPr lang="en-US"/>
          </a:p>
        </p:txBody>
      </p:sp>
      <p:sp>
        <p:nvSpPr>
          <p:cNvPr id="16" name="Picture Placeholder 2">
            <a:extLst>
              <a:ext uri="{FF2B5EF4-FFF2-40B4-BE49-F238E27FC236}">
                <a16:creationId xmlns="" xmlns:a16="http://schemas.microsoft.com/office/drawing/2014/main" id="{5E59F855-D2A7-4662-804E-17B59CD1A41D}"/>
              </a:ext>
            </a:extLst>
          </p:cNvPr>
          <p:cNvSpPr>
            <a:spLocks noGrp="1"/>
          </p:cNvSpPr>
          <p:nvPr>
            <p:ph type="pic" idx="1"/>
          </p:nvPr>
        </p:nvSpPr>
        <p:spPr>
          <a:xfrm>
            <a:off x="5213022" y="2327474"/>
            <a:ext cx="6833757" cy="36087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275739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1090482"/>
          </a:xfrm>
        </p:spPr>
        <p:txBody>
          <a:bodyPr anchor="ctr" anchorCtr="0">
            <a:normAutofit/>
          </a:bodyPr>
          <a:lstStyle>
            <a:lvl1pPr>
              <a:defRPr sz="2400"/>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616D6166-2B42-4F11-BAA6-8ABAE1BE810C}" type="datetimeFigureOut">
              <a:rPr lang="en-US" smtClean="0"/>
              <a:t>9/16/2019</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9E3FA76C-C565-46B6-8652-D75785E2521F}" type="slidenum">
              <a:rPr lang="en-US" smtClean="0"/>
              <a:t>‹#›</a:t>
            </a:fld>
            <a:endParaRPr lang="en-US"/>
          </a:p>
        </p:txBody>
      </p:sp>
      <p:sp>
        <p:nvSpPr>
          <p:cNvPr id="13" name="SmartArt Placeholder 12">
            <a:extLst>
              <a:ext uri="{FF2B5EF4-FFF2-40B4-BE49-F238E27FC236}">
                <a16:creationId xmlns="" xmlns:a16="http://schemas.microsoft.com/office/drawing/2014/main" id="{DBD7FBFD-679C-4A5B-A176-220004B60453}"/>
              </a:ext>
            </a:extLst>
          </p:cNvPr>
          <p:cNvSpPr>
            <a:spLocks noGrp="1"/>
          </p:cNvSpPr>
          <p:nvPr>
            <p:ph type="dgm" sz="quarter" idx="13"/>
          </p:nvPr>
        </p:nvSpPr>
        <p:spPr>
          <a:xfrm>
            <a:off x="680321" y="386862"/>
            <a:ext cx="9614617" cy="3867638"/>
          </a:xfrm>
        </p:spPr>
        <p:txBody>
          <a:bodyPr/>
          <a:lstStyle/>
          <a:p>
            <a:r>
              <a:rPr lang="en-US" smtClean="0"/>
              <a:t>Click icon to add SmartArt graphic</a:t>
            </a:r>
            <a:endParaRPr lang="en-US"/>
          </a:p>
        </p:txBody>
      </p:sp>
    </p:spTree>
    <p:extLst>
      <p:ext uri="{BB962C8B-B14F-4D97-AF65-F5344CB8AC3E}">
        <p14:creationId xmlns:p14="http://schemas.microsoft.com/office/powerpoint/2010/main" val="3525996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12" name="Group 11">
            <a:extLst>
              <a:ext uri="{FF2B5EF4-FFF2-40B4-BE49-F238E27FC236}">
                <a16:creationId xmlns="" xmlns:a16="http://schemas.microsoft.com/office/drawing/2014/main" id="{22B243BA-55F2-42F1-B294-0EB708FCD888}"/>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 xmlns:a16="http://schemas.microsoft.com/office/drawing/2014/main" id="{46408269-63CF-4017-AC0D-C35B044D307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 xmlns:a16="http://schemas.microsoft.com/office/drawing/2014/main" id="{7A3695B4-ADE3-45A9-8119-67D5F83A8C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 xmlns:a16="http://schemas.microsoft.com/office/drawing/2014/main" id="{6B8F0030-0551-4558-8533-64D2E4838D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 xmlns:a16="http://schemas.microsoft.com/office/drawing/2014/main" id="{59607E3E-29E0-44E4-899A-0955FA4D36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 xmlns:a16="http://schemas.microsoft.com/office/drawing/2014/main" id="{AD4251FC-462A-4B83-9F84-2358E52E31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D6166-2B42-4F11-BAA6-8ABAE1BE810C}" type="datetimeFigureOut">
              <a:rPr lang="en-US" smtClean="0"/>
              <a:t>9/16/2019</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25140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18" name="Group 17">
            <a:extLst>
              <a:ext uri="{FF2B5EF4-FFF2-40B4-BE49-F238E27FC236}">
                <a16:creationId xmlns="" xmlns:a16="http://schemas.microsoft.com/office/drawing/2014/main" id="{D7FCAB52-C8F0-4659-9B95-C792632631CE}"/>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aphic 18" descr="Single gear">
              <a:extLst>
                <a:ext uri="{FF2B5EF4-FFF2-40B4-BE49-F238E27FC236}">
                  <a16:creationId xmlns="" xmlns:a16="http://schemas.microsoft.com/office/drawing/2014/main" id="{5E98770F-9E46-4F69-9A76-F671813AF57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8078" r="23442"/>
            <a:stretch/>
          </p:blipFill>
          <p:spPr bwMode="ltGray">
            <a:xfrm>
              <a:off x="8994950" y="0"/>
              <a:ext cx="3197050" cy="3421066"/>
            </a:xfrm>
            <a:prstGeom prst="rect">
              <a:avLst/>
            </a:prstGeom>
          </p:spPr>
        </p:pic>
        <p:pic>
          <p:nvPicPr>
            <p:cNvPr id="20" name="Graphic 19" descr="Single gear">
              <a:extLst>
                <a:ext uri="{FF2B5EF4-FFF2-40B4-BE49-F238E27FC236}">
                  <a16:creationId xmlns="" xmlns:a16="http://schemas.microsoft.com/office/drawing/2014/main" id="{F08BF8CF-C3C2-4767-B88B-DE07E6A628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7232499" y="667872"/>
              <a:ext cx="2880000" cy="2880000"/>
            </a:xfrm>
            <a:prstGeom prst="rect">
              <a:avLst/>
            </a:prstGeom>
          </p:spPr>
        </p:pic>
        <p:pic>
          <p:nvPicPr>
            <p:cNvPr id="21" name="Graphic 20" descr="Single gear">
              <a:extLst>
                <a:ext uri="{FF2B5EF4-FFF2-40B4-BE49-F238E27FC236}">
                  <a16:creationId xmlns="" xmlns:a16="http://schemas.microsoft.com/office/drawing/2014/main" id="{E63AFEB7-4AAE-448E-8B0B-C2F2287771A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746667" y="2184726"/>
              <a:ext cx="2880000" cy="2880000"/>
            </a:xfrm>
            <a:prstGeom prst="rect">
              <a:avLst/>
            </a:prstGeom>
          </p:spPr>
        </p:pic>
        <p:pic>
          <p:nvPicPr>
            <p:cNvPr id="22" name="Graphic 21" descr="Single gear">
              <a:extLst>
                <a:ext uri="{FF2B5EF4-FFF2-40B4-BE49-F238E27FC236}">
                  <a16:creationId xmlns="" xmlns:a16="http://schemas.microsoft.com/office/drawing/2014/main" id="{E279C731-1AAF-453A-94B0-6CC292039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1" name="Picture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D6166-2B42-4F11-BAA6-8ABAE1BE810C}" type="datetimeFigureOut">
              <a:rPr lang="en-US" smtClean="0"/>
              <a:t>9/16/2019</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9E3FA76C-C565-46B6-8652-D75785E2521F}"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331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8CB2BD5A-C0EC-4AC1-BBF1-851D8321B964}"/>
              </a:ext>
            </a:extLst>
          </p:cNvPr>
          <p:cNvGrpSpPr/>
          <p:nvPr userDrawn="1"/>
        </p:nvGrpSpPr>
        <p:grpSpPr>
          <a:xfrm rot="5400000">
            <a:off x="188826" y="1282475"/>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 xmlns:a16="http://schemas.microsoft.com/office/drawing/2014/main" id="{538A56DB-6938-460F-9BB3-A0A34C234B3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 xmlns:a16="http://schemas.microsoft.com/office/drawing/2014/main" id="{E2A1D679-9D00-4DC7-82EC-B6C33270E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 xmlns:a16="http://schemas.microsoft.com/office/drawing/2014/main" id="{8DFB6E86-77FA-4731-B7FA-5A63254A3E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 xmlns:a16="http://schemas.microsoft.com/office/drawing/2014/main" id="{982D40F0-DDB8-45E0-B9D1-5964842C7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 xmlns:a16="http://schemas.microsoft.com/office/drawing/2014/main" id="{D744A42C-4948-489C-8EB2-12C65C47E9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9" name="Picture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angle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77332"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2177333"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9047994" y="5936187"/>
            <a:ext cx="2743200" cy="365125"/>
          </a:xfrm>
        </p:spPr>
        <p:txBody>
          <a:bodyPr/>
          <a:lstStyle/>
          <a:p>
            <a:fld id="{616D6166-2B42-4F11-BAA6-8ABAE1BE810C}" type="datetimeFigureOut">
              <a:rPr lang="en-US" smtClean="0"/>
              <a:t>9/16/2019</a:t>
            </a:fld>
            <a:endParaRPr lang="en-US"/>
          </a:p>
        </p:txBody>
      </p:sp>
      <p:sp>
        <p:nvSpPr>
          <p:cNvPr id="6" name="Footer Placeholder 5"/>
          <p:cNvSpPr>
            <a:spLocks noGrp="1"/>
          </p:cNvSpPr>
          <p:nvPr>
            <p:ph type="ftr" sz="quarter" idx="11"/>
          </p:nvPr>
        </p:nvSpPr>
        <p:spPr>
          <a:xfrm>
            <a:off x="2177334" y="5936188"/>
            <a:ext cx="6870660" cy="365125"/>
          </a:xfrm>
        </p:spPr>
        <p:txBody>
          <a:bodyPr/>
          <a:lstStyle/>
          <a:p>
            <a:r>
              <a:rPr lang="en-ZA" dirty="0"/>
              <a:t>Add a footer</a:t>
            </a:r>
            <a:endParaRPr lang="en-US" dirty="0"/>
          </a:p>
        </p:txBody>
      </p:sp>
      <p:sp>
        <p:nvSpPr>
          <p:cNvPr id="7" name="Slide Number Placeholder 6"/>
          <p:cNvSpPr>
            <a:spLocks noGrp="1"/>
          </p:cNvSpPr>
          <p:nvPr>
            <p:ph type="sldNum" sz="quarter" idx="12"/>
          </p:nvPr>
        </p:nvSpPr>
        <p:spPr>
          <a:xfrm>
            <a:off x="138697" y="4698039"/>
            <a:ext cx="1154151" cy="1090789"/>
          </a:xfrm>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1568936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a:extLst>
              <a:ext uri="{FF2B5EF4-FFF2-40B4-BE49-F238E27FC236}">
                <a16:creationId xmlns="" xmlns:a16="http://schemas.microsoft.com/office/drawing/2014/main" id="{BFC60FB4-27C2-4896-9B64-2DFE33815CE2}"/>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aphic 23" descr="Single gear">
              <a:extLst>
                <a:ext uri="{FF2B5EF4-FFF2-40B4-BE49-F238E27FC236}">
                  <a16:creationId xmlns="" xmlns:a16="http://schemas.microsoft.com/office/drawing/2014/main" id="{EE89D477-BED5-4149-965A-0C122D97A01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8078" r="23442"/>
            <a:stretch/>
          </p:blipFill>
          <p:spPr bwMode="ltGray">
            <a:xfrm>
              <a:off x="8994950" y="0"/>
              <a:ext cx="3197050" cy="3421066"/>
            </a:xfrm>
            <a:prstGeom prst="rect">
              <a:avLst/>
            </a:prstGeom>
          </p:spPr>
        </p:pic>
        <p:pic>
          <p:nvPicPr>
            <p:cNvPr id="25" name="Graphic 24" descr="Single gear">
              <a:extLst>
                <a:ext uri="{FF2B5EF4-FFF2-40B4-BE49-F238E27FC236}">
                  <a16:creationId xmlns="" xmlns:a16="http://schemas.microsoft.com/office/drawing/2014/main" id="{5CCE09A4-D09F-43A2-8459-2E9D3E9602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7232499" y="667872"/>
              <a:ext cx="2880000" cy="2880000"/>
            </a:xfrm>
            <a:prstGeom prst="rect">
              <a:avLst/>
            </a:prstGeom>
          </p:spPr>
        </p:pic>
        <p:pic>
          <p:nvPicPr>
            <p:cNvPr id="26" name="Graphic 25" descr="Single gear">
              <a:extLst>
                <a:ext uri="{FF2B5EF4-FFF2-40B4-BE49-F238E27FC236}">
                  <a16:creationId xmlns="" xmlns:a16="http://schemas.microsoft.com/office/drawing/2014/main" id="{9A46A1B3-2A0B-4FFE-AE15-A11187E434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746667" y="2184726"/>
              <a:ext cx="2880000" cy="2880000"/>
            </a:xfrm>
            <a:prstGeom prst="rect">
              <a:avLst/>
            </a:prstGeom>
          </p:spPr>
        </p:pic>
        <p:pic>
          <p:nvPicPr>
            <p:cNvPr id="27" name="Graphic 26" descr="Single gear">
              <a:extLst>
                <a:ext uri="{FF2B5EF4-FFF2-40B4-BE49-F238E27FC236}">
                  <a16:creationId xmlns="" xmlns:a16="http://schemas.microsoft.com/office/drawing/2014/main" id="{D4F4A02A-94BC-4984-A372-3B77FC854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16D6166-2B42-4F11-BAA6-8ABAE1BE810C}" type="datetimeFigureOut">
              <a:rPr lang="en-US" smtClean="0"/>
              <a:t>9/16/2019</a:t>
            </a:fld>
            <a:endParaRPr lang="en-US"/>
          </a:p>
        </p:txBody>
      </p:sp>
      <p:sp>
        <p:nvSpPr>
          <p:cNvPr id="4" name="Footer Placeholder 3"/>
          <p:cNvSpPr>
            <a:spLocks noGrp="1"/>
          </p:cNvSpPr>
          <p:nvPr>
            <p:ph type="ftr" sz="quarter" idx="11"/>
          </p:nvPr>
        </p:nvSpPr>
        <p:spPr/>
        <p:txBody>
          <a:bodyPr/>
          <a:lstStyle/>
          <a:p>
            <a:r>
              <a:rPr lang="en-ZA" dirty="0"/>
              <a:t>Add a footer</a:t>
            </a:r>
            <a:endParaRPr lang="en-US" dirty="0"/>
          </a:p>
        </p:txBody>
      </p:sp>
      <p:sp>
        <p:nvSpPr>
          <p:cNvPr id="5" name="Slide Number Placeholder 4"/>
          <p:cNvSpPr>
            <a:spLocks noGrp="1"/>
          </p:cNvSpPr>
          <p:nvPr>
            <p:ph type="sldNum" sz="quarter" idx="12"/>
          </p:nvPr>
        </p:nvSpPr>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325283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grpSp>
        <p:nvGrpSpPr>
          <p:cNvPr id="18" name="Group 17">
            <a:extLst>
              <a:ext uri="{FF2B5EF4-FFF2-40B4-BE49-F238E27FC236}">
                <a16:creationId xmlns="" xmlns:a16="http://schemas.microsoft.com/office/drawing/2014/main"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Graphic 18" descr="Single gear">
              <a:extLst>
                <a:ext uri="{FF2B5EF4-FFF2-40B4-BE49-F238E27FC236}">
                  <a16:creationId xmlns="" xmlns:a16="http://schemas.microsoft.com/office/drawing/2014/main"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20" name="Graphic 19" descr="Single gear">
              <a:extLst>
                <a:ext uri="{FF2B5EF4-FFF2-40B4-BE49-F238E27FC236}">
                  <a16:creationId xmlns="" xmlns:a16="http://schemas.microsoft.com/office/drawing/2014/main"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1092764" y="303112"/>
              <a:ext cx="2880000" cy="2880000"/>
            </a:xfrm>
            <a:prstGeom prst="rect">
              <a:avLst/>
            </a:prstGeom>
          </p:spPr>
        </p:pic>
        <p:pic>
          <p:nvPicPr>
            <p:cNvPr id="21" name="Graphic 20" descr="Single gear">
              <a:extLst>
                <a:ext uri="{FF2B5EF4-FFF2-40B4-BE49-F238E27FC236}">
                  <a16:creationId xmlns="" xmlns:a16="http://schemas.microsoft.com/office/drawing/2014/main"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424090" y="1817280"/>
              <a:ext cx="2880000" cy="2880000"/>
            </a:xfrm>
            <a:prstGeom prst="rect">
              <a:avLst/>
            </a:prstGeom>
          </p:spPr>
        </p:pic>
        <p:pic>
          <p:nvPicPr>
            <p:cNvPr id="22" name="Graphic 21" descr="Single gear">
              <a:extLst>
                <a:ext uri="{FF2B5EF4-FFF2-40B4-BE49-F238E27FC236}">
                  <a16:creationId xmlns="" xmlns:a16="http://schemas.microsoft.com/office/drawing/2014/main"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625457" y="4024986"/>
              <a:ext cx="1620000" cy="1620000"/>
            </a:xfrm>
            <a:prstGeom prst="rect">
              <a:avLst/>
            </a:prstGeom>
          </p:spPr>
        </p:pic>
        <p:pic>
          <p:nvPicPr>
            <p:cNvPr id="23" name="Graphic 22" descr="Single gear">
              <a:extLst>
                <a:ext uri="{FF2B5EF4-FFF2-40B4-BE49-F238E27FC236}">
                  <a16:creationId xmlns="" xmlns:a16="http://schemas.microsoft.com/office/drawing/2014/main"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a:xfrm>
            <a:off x="8989256" y="5936187"/>
            <a:ext cx="2743200" cy="365125"/>
          </a:xfrm>
        </p:spPr>
        <p:txBody>
          <a:bodyPr/>
          <a:lstStyle/>
          <a:p>
            <a:fld id="{616D6166-2B42-4F11-BAA6-8ABAE1BE810C}" type="datetimeFigureOut">
              <a:rPr lang="en-US" smtClean="0"/>
              <a:t>9/16/2019</a:t>
            </a:fld>
            <a:endParaRPr lang="en-US"/>
          </a:p>
        </p:txBody>
      </p:sp>
      <p:sp>
        <p:nvSpPr>
          <p:cNvPr id="4" name="Footer Placeholder 3"/>
          <p:cNvSpPr>
            <a:spLocks noGrp="1"/>
          </p:cNvSpPr>
          <p:nvPr>
            <p:ph type="ftr" sz="quarter" idx="11"/>
          </p:nvPr>
        </p:nvSpPr>
        <p:spPr>
          <a:xfrm>
            <a:off x="2118596" y="5936188"/>
            <a:ext cx="6870660" cy="365125"/>
          </a:xfrm>
        </p:spPr>
        <p:txBody>
          <a:bodyPr/>
          <a:lstStyle/>
          <a:p>
            <a:r>
              <a:rPr lang="en-ZA" dirty="0"/>
              <a:t>Add a footer</a:t>
            </a:r>
            <a:endParaRPr lang="en-US" dirty="0"/>
          </a:p>
        </p:txBody>
      </p:sp>
      <p:sp>
        <p:nvSpPr>
          <p:cNvPr id="5" name="Slide Number Placeholder 4"/>
          <p:cNvSpPr>
            <a:spLocks noGrp="1"/>
          </p:cNvSpPr>
          <p:nvPr>
            <p:ph type="sldNum" sz="quarter" idx="12"/>
          </p:nvPr>
        </p:nvSpPr>
        <p:spPr>
          <a:xfrm>
            <a:off x="140493" y="748304"/>
            <a:ext cx="1154151" cy="1090789"/>
          </a:xfrm>
        </p:spPr>
        <p:txBody>
          <a:bodyPr/>
          <a:lstStyle/>
          <a:p>
            <a:fld id="{9E3FA76C-C565-46B6-8652-D75785E2521F}" type="slidenum">
              <a:rPr lang="en-US" smtClean="0"/>
              <a:t>‹#›</a:t>
            </a:fld>
            <a:endParaRPr lang="en-US"/>
          </a:p>
        </p:txBody>
      </p:sp>
      <p:cxnSp>
        <p:nvCxnSpPr>
          <p:cNvPr id="33" name="Straight Connector 32">
            <a:extLst>
              <a:ext uri="{FF2B5EF4-FFF2-40B4-BE49-F238E27FC236}">
                <a16:creationId xmlns="" xmlns:a16="http://schemas.microsoft.com/office/drawing/2014/main"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 xmlns:a16="http://schemas.microsoft.com/office/drawing/2014/main"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en-US" sz="2400" dirty="0"/>
          </a:p>
        </p:txBody>
      </p:sp>
      <p:cxnSp>
        <p:nvCxnSpPr>
          <p:cNvPr id="38" name="Straight Connector 37">
            <a:extLst>
              <a:ext uri="{FF2B5EF4-FFF2-40B4-BE49-F238E27FC236}">
                <a16:creationId xmlns="" xmlns:a16="http://schemas.microsoft.com/office/drawing/2014/main"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itle 50">
            <a:extLst>
              <a:ext uri="{FF2B5EF4-FFF2-40B4-BE49-F238E27FC236}">
                <a16:creationId xmlns="" xmlns:a16="http://schemas.microsoft.com/office/drawing/2014/main" id="{BBA20603-8433-4B38-976F-F18CF78D6BF9}"/>
              </a:ext>
            </a:extLst>
          </p:cNvPr>
          <p:cNvSpPr>
            <a:spLocks noGrp="1"/>
          </p:cNvSpPr>
          <p:nvPr>
            <p:ph type="title"/>
          </p:nvPr>
        </p:nvSpPr>
        <p:spPr>
          <a:xfrm>
            <a:off x="2106132" y="735087"/>
            <a:ext cx="3060802" cy="1080938"/>
          </a:xfrm>
        </p:spPr>
        <p:txBody>
          <a:bodyPr anchor="ctr" anchorCtr="0"/>
          <a:lstStyle>
            <a:lvl1pPr algn="ctr">
              <a:defRPr/>
            </a:lvl1pPr>
          </a:lstStyle>
          <a:p>
            <a:r>
              <a:rPr lang="en-US" smtClean="0"/>
              <a:t>Click to edit Master title style</a:t>
            </a:r>
            <a:endParaRPr lang="en-US" dirty="0"/>
          </a:p>
        </p:txBody>
      </p:sp>
      <p:sp>
        <p:nvSpPr>
          <p:cNvPr id="53" name="Text Placeholder 52">
            <a:extLst>
              <a:ext uri="{FF2B5EF4-FFF2-40B4-BE49-F238E27FC236}">
                <a16:creationId xmlns="" xmlns:a16="http://schemas.microsoft.com/office/drawing/2014/main" id="{EF340F6C-3335-49B0-AE89-7103CA6A7F5E}"/>
              </a:ext>
            </a:extLst>
          </p:cNvPr>
          <p:cNvSpPr>
            <a:spLocks noGrp="1"/>
          </p:cNvSpPr>
          <p:nvPr>
            <p:ph type="body" sz="quarter" idx="18"/>
          </p:nvPr>
        </p:nvSpPr>
        <p:spPr>
          <a:xfrm>
            <a:off x="5384611" y="735013"/>
            <a:ext cx="3060700" cy="1081087"/>
          </a:xfrm>
        </p:spPr>
        <p:txBody>
          <a:bodyPr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smtClean="0"/>
              <a:t>Click to edit Master text styles</a:t>
            </a:r>
          </a:p>
        </p:txBody>
      </p:sp>
      <p:sp>
        <p:nvSpPr>
          <p:cNvPr id="55" name="Text Placeholder 54">
            <a:extLst>
              <a:ext uri="{FF2B5EF4-FFF2-40B4-BE49-F238E27FC236}">
                <a16:creationId xmlns="" xmlns:a16="http://schemas.microsoft.com/office/drawing/2014/main" id="{1F0AD31D-2FFB-40A9-96C2-F4EE3869BC54}"/>
              </a:ext>
            </a:extLst>
          </p:cNvPr>
          <p:cNvSpPr>
            <a:spLocks noGrp="1"/>
          </p:cNvSpPr>
          <p:nvPr>
            <p:ph type="body" sz="quarter" idx="19"/>
          </p:nvPr>
        </p:nvSpPr>
        <p:spPr>
          <a:xfrm>
            <a:off x="8662988" y="746125"/>
            <a:ext cx="3070225" cy="1058862"/>
          </a:xfrm>
        </p:spPr>
        <p:txBody>
          <a:bodyPr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a:r>
              <a:rPr lang="en-US" smtClean="0"/>
              <a:t>Click to edit Master text styles</a:t>
            </a:r>
          </a:p>
        </p:txBody>
      </p:sp>
      <p:sp>
        <p:nvSpPr>
          <p:cNvPr id="57" name="Content Placeholder 56">
            <a:extLst>
              <a:ext uri="{FF2B5EF4-FFF2-40B4-BE49-F238E27FC236}">
                <a16:creationId xmlns="" xmlns:a16="http://schemas.microsoft.com/office/drawing/2014/main" id="{52B689E9-5B4C-4CC0-AAA4-847EB66C3302}"/>
              </a:ext>
            </a:extLst>
          </p:cNvPr>
          <p:cNvSpPr>
            <a:spLocks noGrp="1"/>
          </p:cNvSpPr>
          <p:nvPr>
            <p:ph sz="quarter" idx="20"/>
          </p:nvPr>
        </p:nvSpPr>
        <p:spPr>
          <a:xfrm>
            <a:off x="2106131" y="2116138"/>
            <a:ext cx="3060802" cy="3713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8" name="Content Placeholder 56">
            <a:extLst>
              <a:ext uri="{FF2B5EF4-FFF2-40B4-BE49-F238E27FC236}">
                <a16:creationId xmlns="" xmlns:a16="http://schemas.microsoft.com/office/drawing/2014/main" id="{1D5202CC-08D0-4157-9CB3-AA1EF4A2C855}"/>
              </a:ext>
            </a:extLst>
          </p:cNvPr>
          <p:cNvSpPr>
            <a:spLocks noGrp="1"/>
          </p:cNvSpPr>
          <p:nvPr>
            <p:ph sz="quarter" idx="21"/>
          </p:nvPr>
        </p:nvSpPr>
        <p:spPr>
          <a:xfrm>
            <a:off x="5384611" y="2103211"/>
            <a:ext cx="3060802" cy="3713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9" name="Content Placeholder 56">
            <a:extLst>
              <a:ext uri="{FF2B5EF4-FFF2-40B4-BE49-F238E27FC236}">
                <a16:creationId xmlns="" xmlns:a16="http://schemas.microsoft.com/office/drawing/2014/main" id="{7BE8E782-50B7-4C4E-BEA5-DDA27E0F6817}"/>
              </a:ext>
            </a:extLst>
          </p:cNvPr>
          <p:cNvSpPr>
            <a:spLocks noGrp="1"/>
          </p:cNvSpPr>
          <p:nvPr>
            <p:ph sz="quarter" idx="22"/>
          </p:nvPr>
        </p:nvSpPr>
        <p:spPr>
          <a:xfrm>
            <a:off x="8659892" y="2097613"/>
            <a:ext cx="3060802" cy="3713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5301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 Column">
    <p:bg bwMode="blackWhite">
      <p:bgRef idx="1003">
        <a:schemeClr val="bg2"/>
      </p:bgRef>
    </p:bg>
    <p:spTree>
      <p:nvGrpSpPr>
        <p:cNvPr id="1" name=""/>
        <p:cNvGrpSpPr/>
        <p:nvPr/>
      </p:nvGrpSpPr>
      <p:grpSpPr>
        <a:xfrm>
          <a:off x="0" y="0"/>
          <a:ext cx="0" cy="0"/>
          <a:chOff x="0" y="0"/>
          <a:chExt cx="0" cy="0"/>
        </a:xfrm>
      </p:grpSpPr>
      <p:grpSp>
        <p:nvGrpSpPr>
          <p:cNvPr id="28" name="Group 27">
            <a:extLst>
              <a:ext uri="{FF2B5EF4-FFF2-40B4-BE49-F238E27FC236}">
                <a16:creationId xmlns="" xmlns:a16="http://schemas.microsoft.com/office/drawing/2014/main" id="{2C074DF2-6D4F-4B58-A82E-6322DB69A6CC}"/>
              </a:ext>
            </a:extLst>
          </p:cNvPr>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aphic 28" descr="Single gear">
              <a:extLst>
                <a:ext uri="{FF2B5EF4-FFF2-40B4-BE49-F238E27FC236}">
                  <a16:creationId xmlns="" xmlns:a16="http://schemas.microsoft.com/office/drawing/2014/main" id="{B9A8CB2C-0A50-43EC-A2C7-F536FF84DE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8078" r="23442"/>
            <a:stretch/>
          </p:blipFill>
          <p:spPr bwMode="ltGray">
            <a:xfrm>
              <a:off x="8994950" y="0"/>
              <a:ext cx="3197050" cy="3421066"/>
            </a:xfrm>
            <a:prstGeom prst="rect">
              <a:avLst/>
            </a:prstGeom>
          </p:spPr>
        </p:pic>
        <p:pic>
          <p:nvPicPr>
            <p:cNvPr id="31" name="Graphic 30" descr="Single gear">
              <a:extLst>
                <a:ext uri="{FF2B5EF4-FFF2-40B4-BE49-F238E27FC236}">
                  <a16:creationId xmlns="" xmlns:a16="http://schemas.microsoft.com/office/drawing/2014/main" id="{71F3D36D-2C1A-4D06-A27F-6A64AA1188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7232499" y="667872"/>
              <a:ext cx="2880000" cy="2880000"/>
            </a:xfrm>
            <a:prstGeom prst="rect">
              <a:avLst/>
            </a:prstGeom>
          </p:spPr>
        </p:pic>
        <p:pic>
          <p:nvPicPr>
            <p:cNvPr id="32" name="Graphic 31" descr="Single gear">
              <a:extLst>
                <a:ext uri="{FF2B5EF4-FFF2-40B4-BE49-F238E27FC236}">
                  <a16:creationId xmlns="" xmlns:a16="http://schemas.microsoft.com/office/drawing/2014/main" id="{61F0F601-D5AC-45C0-92B6-2376085B0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746667" y="2203014"/>
              <a:ext cx="2880000" cy="2880000"/>
            </a:xfrm>
            <a:prstGeom prst="rect">
              <a:avLst/>
            </a:prstGeom>
          </p:spPr>
        </p:pic>
        <p:pic>
          <p:nvPicPr>
            <p:cNvPr id="33" name="Graphic 32" descr="Single gear">
              <a:extLst>
                <a:ext uri="{FF2B5EF4-FFF2-40B4-BE49-F238E27FC236}">
                  <a16:creationId xmlns="" xmlns:a16="http://schemas.microsoft.com/office/drawing/2014/main" id="{DE792A6A-B423-4979-BD59-4CD4A74069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16D6166-2B42-4F11-BAA6-8ABAE1BE810C}" type="datetimeFigureOut">
              <a:rPr lang="en-US" smtClean="0"/>
              <a:t>9/16/2019</a:t>
            </a:fld>
            <a:endParaRPr lang="en-US"/>
          </a:p>
        </p:txBody>
      </p:sp>
      <p:sp>
        <p:nvSpPr>
          <p:cNvPr id="4" name="Footer Placeholder 3"/>
          <p:cNvSpPr>
            <a:spLocks noGrp="1"/>
          </p:cNvSpPr>
          <p:nvPr>
            <p:ph type="ftr" sz="quarter" idx="11"/>
          </p:nvPr>
        </p:nvSpPr>
        <p:spPr/>
        <p:txBody>
          <a:bodyPr/>
          <a:lstStyle/>
          <a:p>
            <a:r>
              <a:rPr lang="en-ZA" dirty="0"/>
              <a:t>Add a footer</a:t>
            </a:r>
            <a:endParaRPr lang="en-US" dirty="0"/>
          </a:p>
        </p:txBody>
      </p:sp>
      <p:sp>
        <p:nvSpPr>
          <p:cNvPr id="5" name="Slide Number Placeholder 4"/>
          <p:cNvSpPr>
            <a:spLocks noGrp="1"/>
          </p:cNvSpPr>
          <p:nvPr>
            <p:ph type="sldNum" sz="quarter" idx="12"/>
          </p:nvPr>
        </p:nvSpPr>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2025567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6"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8"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1"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2"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3"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22"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3813" name="Rectangle 21"/>
          <p:cNvSpPr>
            <a:spLocks noGrp="1" noChangeArrowheads="1"/>
          </p:cNvSpPr>
          <p:nvPr>
            <p:ph type="ctrTitle" sz="quarter"/>
          </p:nvPr>
        </p:nvSpPr>
        <p:spPr>
          <a:xfrm>
            <a:off x="914400" y="1828801"/>
            <a:ext cx="10363200" cy="1736725"/>
          </a:xfrm>
        </p:spPr>
        <p:txBody>
          <a:bodyPr/>
          <a:lstStyle>
            <a:lvl1pPr>
              <a:defRPr sz="5400"/>
            </a:lvl1pPr>
          </a:lstStyle>
          <a:p>
            <a:pPr lvl="0"/>
            <a:r>
              <a:rPr lang="en-US" noProof="0" smtClean="0"/>
              <a:t>Click to edit Master title style</a:t>
            </a:r>
          </a:p>
        </p:txBody>
      </p:sp>
      <p:sp>
        <p:nvSpPr>
          <p:cNvPr id="33814" name="Rectangle 22"/>
          <p:cNvSpPr>
            <a:spLocks noGrp="1" noChangeArrowheads="1"/>
          </p:cNvSpPr>
          <p:nvPr>
            <p:ph type="subTitle" sz="quarter"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en-US" noProof="0" smtClean="0"/>
              <a:t>Click to edit Master subtitle style</a:t>
            </a:r>
          </a:p>
        </p:txBody>
      </p:sp>
      <p:sp>
        <p:nvSpPr>
          <p:cNvPr id="23" name="Rectangle 23"/>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4" name="Rectangle 24"/>
          <p:cNvSpPr>
            <a:spLocks noGrp="1" noChangeArrowheads="1"/>
          </p:cNvSpPr>
          <p:nvPr>
            <p:ph type="ftr" sz="quarter" idx="11"/>
          </p:nvPr>
        </p:nvSpPr>
        <p:spPr/>
        <p:txBody>
          <a:bodyPr/>
          <a:lstStyle>
            <a:lvl1pPr>
              <a:defRPr smtClean="0"/>
            </a:lvl1pPr>
          </a:lstStyle>
          <a:p>
            <a:pPr>
              <a:defRPr/>
            </a:pPr>
            <a:endParaRPr lang="en-US">
              <a:solidFill>
                <a:srgbClr val="FFFFFF"/>
              </a:solidFill>
            </a:endParaRPr>
          </a:p>
        </p:txBody>
      </p:sp>
      <p:sp>
        <p:nvSpPr>
          <p:cNvPr id="25" name="Rectangle 25"/>
          <p:cNvSpPr>
            <a:spLocks noGrp="1" noChangeArrowheads="1"/>
          </p:cNvSpPr>
          <p:nvPr>
            <p:ph type="sldNum" sz="quarter" idx="12"/>
          </p:nvPr>
        </p:nvSpPr>
        <p:spPr/>
        <p:txBody>
          <a:bodyPr/>
          <a:lstStyle>
            <a:lvl1pPr>
              <a:defRPr smtClean="0"/>
            </a:lvl1pPr>
          </a:lstStyle>
          <a:p>
            <a:pPr>
              <a:defRPr/>
            </a:pPr>
            <a:fld id="{4B619E12-6D59-4882-AE71-3E2AC0ECDFB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79958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Multiple Content">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4E106B9E-EBA8-4369-8705-FDBBA60DC72E}"/>
              </a:ext>
            </a:extLst>
          </p:cNvPr>
          <p:cNvSpPr>
            <a:spLocks noGrp="1"/>
          </p:cNvSpPr>
          <p:nvPr>
            <p:ph type="body" sz="quarter" idx="13"/>
          </p:nvPr>
        </p:nvSpPr>
        <p:spPr>
          <a:xfrm>
            <a:off x="1860549" y="2101850"/>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a:extLst>
              <a:ext uri="{FF2B5EF4-FFF2-40B4-BE49-F238E27FC236}">
                <a16:creationId xmlns="" xmlns:a16="http://schemas.microsoft.com/office/drawing/2014/main" id="{180D0165-A38B-4CE8-AE4D-186DBC04F8D4}"/>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aphic 11" descr="Single gear">
              <a:extLst>
                <a:ext uri="{FF2B5EF4-FFF2-40B4-BE49-F238E27FC236}">
                  <a16:creationId xmlns="" xmlns:a16="http://schemas.microsoft.com/office/drawing/2014/main" id="{90C052C9-F1E0-4264-8CAC-31B0B8F76D6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8078" r="23442"/>
            <a:stretch/>
          </p:blipFill>
          <p:spPr bwMode="ltGray">
            <a:xfrm>
              <a:off x="8994950" y="0"/>
              <a:ext cx="3197050" cy="3421066"/>
            </a:xfrm>
            <a:prstGeom prst="rect">
              <a:avLst/>
            </a:prstGeom>
          </p:spPr>
        </p:pic>
        <p:pic>
          <p:nvPicPr>
            <p:cNvPr id="13" name="Graphic 12" descr="Single gear">
              <a:extLst>
                <a:ext uri="{FF2B5EF4-FFF2-40B4-BE49-F238E27FC236}">
                  <a16:creationId xmlns="" xmlns:a16="http://schemas.microsoft.com/office/drawing/2014/main" id="{892FFF3D-7B2E-44EB-83BA-5453FEC48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c 13" descr="Single gear">
              <a:extLst>
                <a:ext uri="{FF2B5EF4-FFF2-40B4-BE49-F238E27FC236}">
                  <a16:creationId xmlns="" xmlns:a16="http://schemas.microsoft.com/office/drawing/2014/main" id="{CC5A9AF4-A787-49A3-83CF-889F9AEE0D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746667" y="2184726"/>
              <a:ext cx="2880000" cy="2880000"/>
            </a:xfrm>
            <a:prstGeom prst="rect">
              <a:avLst/>
            </a:prstGeom>
          </p:spPr>
        </p:pic>
        <p:pic>
          <p:nvPicPr>
            <p:cNvPr id="19" name="Graphic 18" descr="Single gear">
              <a:extLst>
                <a:ext uri="{FF2B5EF4-FFF2-40B4-BE49-F238E27FC236}">
                  <a16:creationId xmlns="" xmlns:a16="http://schemas.microsoft.com/office/drawing/2014/main" id="{B5D192A5-6FE9-49BC-9104-102935BA03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616D6166-2B42-4F11-BAA6-8ABAE1BE810C}" type="datetimeFigureOut">
              <a:rPr lang="en-US" smtClean="0"/>
              <a:t>9/16/2019</a:t>
            </a:fld>
            <a:endParaRPr lang="en-US" dirty="0"/>
          </a:p>
        </p:txBody>
      </p:sp>
      <p:sp>
        <p:nvSpPr>
          <p:cNvPr id="5" name="Footer Placeholder 4"/>
          <p:cNvSpPr>
            <a:spLocks noGrp="1"/>
          </p:cNvSpPr>
          <p:nvPr>
            <p:ph type="ftr" sz="quarter" idx="11"/>
          </p:nvPr>
        </p:nvSpPr>
        <p:spPr/>
        <p:txBody>
          <a:bodyPr/>
          <a:lstStyle/>
          <a:p>
            <a:r>
              <a:rPr lang="en-ZA" dirty="0"/>
              <a:t>Add a footer</a:t>
            </a:r>
            <a:endParaRPr lang="en-US" dirty="0"/>
          </a:p>
        </p:txBody>
      </p:sp>
      <p:sp>
        <p:nvSpPr>
          <p:cNvPr id="6" name="Slide Number Placeholder 5"/>
          <p:cNvSpPr>
            <a:spLocks noGrp="1"/>
          </p:cNvSpPr>
          <p:nvPr>
            <p:ph type="sldNum" sz="quarter" idx="12"/>
          </p:nvPr>
        </p:nvSpPr>
        <p:spPr/>
        <p:txBody>
          <a:bodyPr/>
          <a:lstStyle/>
          <a:p>
            <a:fld id="{9E3FA76C-C565-46B6-8652-D75785E2521F}" type="slidenum">
              <a:rPr lang="en-US" smtClean="0"/>
              <a:t>‹#›</a:t>
            </a:fld>
            <a:endParaRPr lang="en-US"/>
          </a:p>
        </p:txBody>
      </p:sp>
      <p:sp>
        <p:nvSpPr>
          <p:cNvPr id="24" name="Text Placeholder 7">
            <a:extLst>
              <a:ext uri="{FF2B5EF4-FFF2-40B4-BE49-F238E27FC236}">
                <a16:creationId xmlns="" xmlns:a16="http://schemas.microsoft.com/office/drawing/2014/main" id="{F099E8F9-E092-4E4C-AB87-FB2B4EC4D0AD}"/>
              </a:ext>
            </a:extLst>
          </p:cNvPr>
          <p:cNvSpPr>
            <a:spLocks noGrp="1"/>
          </p:cNvSpPr>
          <p:nvPr>
            <p:ph type="body" sz="quarter" idx="14"/>
          </p:nvPr>
        </p:nvSpPr>
        <p:spPr>
          <a:xfrm>
            <a:off x="1860549" y="3044624"/>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5" name="Text Placeholder 7">
            <a:extLst>
              <a:ext uri="{FF2B5EF4-FFF2-40B4-BE49-F238E27FC236}">
                <a16:creationId xmlns="" xmlns:a16="http://schemas.microsoft.com/office/drawing/2014/main" id="{782CF4FC-13E5-4A63-BCF2-3AF43B5F15B9}"/>
              </a:ext>
            </a:extLst>
          </p:cNvPr>
          <p:cNvSpPr>
            <a:spLocks noGrp="1"/>
          </p:cNvSpPr>
          <p:nvPr>
            <p:ph type="body" sz="quarter" idx="15"/>
          </p:nvPr>
        </p:nvSpPr>
        <p:spPr>
          <a:xfrm>
            <a:off x="1860549" y="3987398"/>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Text Placeholder 7">
            <a:extLst>
              <a:ext uri="{FF2B5EF4-FFF2-40B4-BE49-F238E27FC236}">
                <a16:creationId xmlns="" xmlns:a16="http://schemas.microsoft.com/office/drawing/2014/main" id="{8523C4DE-E0C6-4EE1-9145-DA7819174663}"/>
              </a:ext>
            </a:extLst>
          </p:cNvPr>
          <p:cNvSpPr>
            <a:spLocks noGrp="1"/>
          </p:cNvSpPr>
          <p:nvPr>
            <p:ph type="body" sz="quarter" idx="16"/>
          </p:nvPr>
        </p:nvSpPr>
        <p:spPr>
          <a:xfrm>
            <a:off x="1860549" y="4930171"/>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5263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7592D34-2B8D-47D5-95F4-4E28996D369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44065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206113F4-3A0C-4F9D-9A6A-A2D899E1FC8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84763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F7FE8C58-BA59-42FA-958D-E8296A13392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271586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B0DFD294-AC56-44EE-AD5B-356E20FAB2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858306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C9D60EA2-F92E-4C02-B74E-29E0FE4ED44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26909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6B1CE77-226B-4AD4-B464-2A1BB53240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362398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8733808-388F-4201-8899-4DBBB438BBF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59147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E4BD4563-DAB3-49BF-A097-1D1A686D7B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7620237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617C278-D28B-4A2B-8E7B-D69F0E211FD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191609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EF60AC6-4E92-4908-AC0C-33CDA6D7EA9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1108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a:extLst>
              <a:ext uri="{FF2B5EF4-FFF2-40B4-BE49-F238E27FC236}">
                <a16:creationId xmlns="" xmlns:a16="http://schemas.microsoft.com/office/drawing/2014/main" id="{EE363D07-B7E9-4C17-BF5B-ADACCCAD7C6C}"/>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2" name="Graphic 11" descr="Single gear">
              <a:extLst>
                <a:ext uri="{FF2B5EF4-FFF2-40B4-BE49-F238E27FC236}">
                  <a16:creationId xmlns="" xmlns:a16="http://schemas.microsoft.com/office/drawing/2014/main" id="{BF7F7D52-1EF2-49FA-AE87-7BE7232893F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3" name="Graphic 12" descr="Single gear">
              <a:extLst>
                <a:ext uri="{FF2B5EF4-FFF2-40B4-BE49-F238E27FC236}">
                  <a16:creationId xmlns="" xmlns:a16="http://schemas.microsoft.com/office/drawing/2014/main" id="{ACC0D449-4064-40FD-A10D-BE7844EB8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1092764" y="303112"/>
              <a:ext cx="2880000" cy="2880000"/>
            </a:xfrm>
            <a:prstGeom prst="rect">
              <a:avLst/>
            </a:prstGeom>
          </p:spPr>
        </p:pic>
        <p:pic>
          <p:nvPicPr>
            <p:cNvPr id="14" name="Graphic 13" descr="Single gear">
              <a:extLst>
                <a:ext uri="{FF2B5EF4-FFF2-40B4-BE49-F238E27FC236}">
                  <a16:creationId xmlns="" xmlns:a16="http://schemas.microsoft.com/office/drawing/2014/main" id="{1FE621D1-1FD9-49E2-99C8-0CB37634CD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 xmlns:a16="http://schemas.microsoft.com/office/drawing/2014/main" id="{0EA6856C-35D0-465E-B0CB-B889D4DA0B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 xmlns:a16="http://schemas.microsoft.com/office/drawing/2014/main" id="{A493FB47-F1DA-40B8-A1F4-115CD1F708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7" name="Picture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D6166-2B42-4F11-BAA6-8ABAE1BE810C}" type="datetimeFigureOut">
              <a:rPr lang="en-US" smtClean="0"/>
              <a:t>9/16/2019</a:t>
            </a:fld>
            <a:endParaRPr lang="en-US" dirty="0"/>
          </a:p>
        </p:txBody>
      </p:sp>
      <p:sp>
        <p:nvSpPr>
          <p:cNvPr id="5" name="Footer Placeholder 4"/>
          <p:cNvSpPr>
            <a:spLocks noGrp="1"/>
          </p:cNvSpPr>
          <p:nvPr>
            <p:ph type="ftr" sz="quarter" idx="11"/>
          </p:nvPr>
        </p:nvSpPr>
        <p:spPr/>
        <p:txBody>
          <a:bodyPr/>
          <a:lstStyle/>
          <a:p>
            <a:r>
              <a:rPr lang="en-ZA" dirty="0"/>
              <a:t>Add a footer</a:t>
            </a:r>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9E3FA76C-C565-46B6-8652-D75785E2521F}" type="slidenum">
              <a:rPr lang="en-US" smtClean="0"/>
              <a:t>‹#›</a:t>
            </a:fld>
            <a:endParaRPr lang="en-US" dirty="0"/>
          </a:p>
        </p:txBody>
      </p:sp>
    </p:spTree>
    <p:extLst>
      <p:ext uri="{BB962C8B-B14F-4D97-AF65-F5344CB8AC3E}">
        <p14:creationId xmlns:p14="http://schemas.microsoft.com/office/powerpoint/2010/main" val="503304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6"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8"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1"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2"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3"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22"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3813" name="Rectangle 21"/>
          <p:cNvSpPr>
            <a:spLocks noGrp="1" noChangeArrowheads="1"/>
          </p:cNvSpPr>
          <p:nvPr>
            <p:ph type="ctrTitle" sz="quarter"/>
          </p:nvPr>
        </p:nvSpPr>
        <p:spPr>
          <a:xfrm>
            <a:off x="914400" y="1828801"/>
            <a:ext cx="10363200" cy="1736725"/>
          </a:xfrm>
        </p:spPr>
        <p:txBody>
          <a:bodyPr/>
          <a:lstStyle>
            <a:lvl1pPr>
              <a:defRPr sz="5400"/>
            </a:lvl1pPr>
          </a:lstStyle>
          <a:p>
            <a:pPr lvl="0"/>
            <a:r>
              <a:rPr lang="en-US" noProof="0" smtClean="0"/>
              <a:t>Click to edit Master title style</a:t>
            </a:r>
          </a:p>
        </p:txBody>
      </p:sp>
      <p:sp>
        <p:nvSpPr>
          <p:cNvPr id="33814" name="Rectangle 22"/>
          <p:cNvSpPr>
            <a:spLocks noGrp="1" noChangeArrowheads="1"/>
          </p:cNvSpPr>
          <p:nvPr>
            <p:ph type="subTitle" sz="quarter"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en-US" noProof="0" smtClean="0"/>
              <a:t>Click to edit Master subtitle style</a:t>
            </a:r>
          </a:p>
        </p:txBody>
      </p:sp>
      <p:sp>
        <p:nvSpPr>
          <p:cNvPr id="23" name="Rectangle 23"/>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4" name="Rectangle 24"/>
          <p:cNvSpPr>
            <a:spLocks noGrp="1" noChangeArrowheads="1"/>
          </p:cNvSpPr>
          <p:nvPr>
            <p:ph type="ftr" sz="quarter" idx="11"/>
          </p:nvPr>
        </p:nvSpPr>
        <p:spPr/>
        <p:txBody>
          <a:bodyPr/>
          <a:lstStyle>
            <a:lvl1pPr>
              <a:defRPr smtClean="0"/>
            </a:lvl1pPr>
          </a:lstStyle>
          <a:p>
            <a:pPr>
              <a:defRPr/>
            </a:pPr>
            <a:endParaRPr lang="en-US">
              <a:solidFill>
                <a:srgbClr val="FFFFFF"/>
              </a:solidFill>
            </a:endParaRPr>
          </a:p>
        </p:txBody>
      </p:sp>
      <p:sp>
        <p:nvSpPr>
          <p:cNvPr id="25" name="Rectangle 25"/>
          <p:cNvSpPr>
            <a:spLocks noGrp="1" noChangeArrowheads="1"/>
          </p:cNvSpPr>
          <p:nvPr>
            <p:ph type="sldNum" sz="quarter" idx="12"/>
          </p:nvPr>
        </p:nvSpPr>
        <p:spPr/>
        <p:txBody>
          <a:bodyPr/>
          <a:lstStyle>
            <a:lvl1pPr>
              <a:defRPr smtClean="0"/>
            </a:lvl1pPr>
          </a:lstStyle>
          <a:p>
            <a:pPr>
              <a:defRPr/>
            </a:pPr>
            <a:fld id="{4B619E12-6D59-4882-AE71-3E2AC0ECDFB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318028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7592D34-2B8D-47D5-95F4-4E28996D369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19059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206113F4-3A0C-4F9D-9A6A-A2D899E1FC8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98648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F7FE8C58-BA59-42FA-958D-E8296A13392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40461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B0DFD294-AC56-44EE-AD5B-356E20FAB2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06938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C9D60EA2-F92E-4C02-B74E-29E0FE4ED44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25877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6B1CE77-226B-4AD4-B464-2A1BB53240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428955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8733808-388F-4201-8899-4DBBB438BBF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883585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E4BD4563-DAB3-49BF-A097-1D1A686D7B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685695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617C278-D28B-4A2B-8E7B-D69F0E211FD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2878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2" name="Group 11">
            <a:extLst>
              <a:ext uri="{FF2B5EF4-FFF2-40B4-BE49-F238E27FC236}">
                <a16:creationId xmlns="" xmlns:a16="http://schemas.microsoft.com/office/drawing/2014/main" id="{CBF5BF6C-5F7D-464E-B42E-D194CF355A7E}"/>
              </a:ext>
            </a:extLst>
          </p:cNvPr>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aphic 12" descr="Single gear">
              <a:extLst>
                <a:ext uri="{FF2B5EF4-FFF2-40B4-BE49-F238E27FC236}">
                  <a16:creationId xmlns="" xmlns:a16="http://schemas.microsoft.com/office/drawing/2014/main" id="{8F045C13-A0AE-4F21-8EE7-47DCE4B458F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8078" r="23442"/>
            <a:stretch/>
          </p:blipFill>
          <p:spPr bwMode="ltGray">
            <a:xfrm>
              <a:off x="8994950" y="0"/>
              <a:ext cx="3197050" cy="3421066"/>
            </a:xfrm>
            <a:prstGeom prst="rect">
              <a:avLst/>
            </a:prstGeom>
          </p:spPr>
        </p:pic>
        <p:pic>
          <p:nvPicPr>
            <p:cNvPr id="14" name="Graphic 13" descr="Single gear">
              <a:extLst>
                <a:ext uri="{FF2B5EF4-FFF2-40B4-BE49-F238E27FC236}">
                  <a16:creationId xmlns="" xmlns:a16="http://schemas.microsoft.com/office/drawing/2014/main" id="{D5197B13-7446-4E28-A62C-4543D7BD63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7232499" y="667872"/>
              <a:ext cx="2880000" cy="2880000"/>
            </a:xfrm>
            <a:prstGeom prst="rect">
              <a:avLst/>
            </a:prstGeom>
          </p:spPr>
        </p:pic>
        <p:pic>
          <p:nvPicPr>
            <p:cNvPr id="15" name="Graphic 14" descr="Single gear">
              <a:extLst>
                <a:ext uri="{FF2B5EF4-FFF2-40B4-BE49-F238E27FC236}">
                  <a16:creationId xmlns="" xmlns:a16="http://schemas.microsoft.com/office/drawing/2014/main" id="{4B5B975A-536D-4192-B3DE-875F5E141A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746667" y="2486478"/>
              <a:ext cx="2880000" cy="2880000"/>
            </a:xfrm>
            <a:prstGeom prst="rect">
              <a:avLst/>
            </a:prstGeom>
          </p:spPr>
        </p:pic>
        <p:pic>
          <p:nvPicPr>
            <p:cNvPr id="16" name="Graphic 15" descr="Single gear">
              <a:extLst>
                <a:ext uri="{FF2B5EF4-FFF2-40B4-BE49-F238E27FC236}">
                  <a16:creationId xmlns="" xmlns:a16="http://schemas.microsoft.com/office/drawing/2014/main" id="{5BB09BB4-511A-4714-92A7-D9CA09D1F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16D6166-2B42-4F11-BAA6-8ABAE1BE810C}" type="datetimeFigureOut">
              <a:rPr lang="en-US" smtClean="0"/>
              <a:t>9/16/2019</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1762720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EF60AC6-4E92-4908-AC0C-33CDA6D7EA9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382379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6"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8"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1"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2"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3"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22"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3813" name="Rectangle 21"/>
          <p:cNvSpPr>
            <a:spLocks noGrp="1" noChangeArrowheads="1"/>
          </p:cNvSpPr>
          <p:nvPr>
            <p:ph type="ctrTitle" sz="quarter"/>
          </p:nvPr>
        </p:nvSpPr>
        <p:spPr>
          <a:xfrm>
            <a:off x="914400" y="1828801"/>
            <a:ext cx="10363200" cy="1736725"/>
          </a:xfrm>
        </p:spPr>
        <p:txBody>
          <a:bodyPr/>
          <a:lstStyle>
            <a:lvl1pPr>
              <a:defRPr sz="5400"/>
            </a:lvl1pPr>
          </a:lstStyle>
          <a:p>
            <a:pPr lvl="0"/>
            <a:r>
              <a:rPr lang="en-US" noProof="0" smtClean="0"/>
              <a:t>Click to edit Master title style</a:t>
            </a:r>
          </a:p>
        </p:txBody>
      </p:sp>
      <p:sp>
        <p:nvSpPr>
          <p:cNvPr id="33814" name="Rectangle 22"/>
          <p:cNvSpPr>
            <a:spLocks noGrp="1" noChangeArrowheads="1"/>
          </p:cNvSpPr>
          <p:nvPr>
            <p:ph type="subTitle" sz="quarter"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en-US" noProof="0" smtClean="0"/>
              <a:t>Click to edit Master subtitle style</a:t>
            </a:r>
          </a:p>
        </p:txBody>
      </p:sp>
      <p:sp>
        <p:nvSpPr>
          <p:cNvPr id="23" name="Rectangle 23"/>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4" name="Rectangle 24"/>
          <p:cNvSpPr>
            <a:spLocks noGrp="1" noChangeArrowheads="1"/>
          </p:cNvSpPr>
          <p:nvPr>
            <p:ph type="ftr" sz="quarter" idx="11"/>
          </p:nvPr>
        </p:nvSpPr>
        <p:spPr/>
        <p:txBody>
          <a:bodyPr/>
          <a:lstStyle>
            <a:lvl1pPr>
              <a:defRPr smtClean="0"/>
            </a:lvl1pPr>
          </a:lstStyle>
          <a:p>
            <a:pPr>
              <a:defRPr/>
            </a:pPr>
            <a:endParaRPr lang="en-US">
              <a:solidFill>
                <a:srgbClr val="FFFFFF"/>
              </a:solidFill>
            </a:endParaRPr>
          </a:p>
        </p:txBody>
      </p:sp>
      <p:sp>
        <p:nvSpPr>
          <p:cNvPr id="25" name="Rectangle 25"/>
          <p:cNvSpPr>
            <a:spLocks noGrp="1" noChangeArrowheads="1"/>
          </p:cNvSpPr>
          <p:nvPr>
            <p:ph type="sldNum" sz="quarter" idx="12"/>
          </p:nvPr>
        </p:nvSpPr>
        <p:spPr/>
        <p:txBody>
          <a:bodyPr/>
          <a:lstStyle>
            <a:lvl1pPr>
              <a:defRPr smtClean="0"/>
            </a:lvl1pPr>
          </a:lstStyle>
          <a:p>
            <a:pPr>
              <a:defRPr/>
            </a:pPr>
            <a:fld id="{4B619E12-6D59-4882-AE71-3E2AC0ECDFB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468478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7592D34-2B8D-47D5-95F4-4E28996D369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1473502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206113F4-3A0C-4F9D-9A6A-A2D899E1FC8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880731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F7FE8C58-BA59-42FA-958D-E8296A13392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211771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B0DFD294-AC56-44EE-AD5B-356E20FAB2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219553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C9D60EA2-F92E-4C02-B74E-29E0FE4ED44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760488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6B1CE77-226B-4AD4-B464-2A1BB53240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279378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8733808-388F-4201-8899-4DBBB438BBF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632486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E4BD4563-DAB3-49BF-A097-1D1A686D7B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3396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grpSp>
        <p:nvGrpSpPr>
          <p:cNvPr id="12" name="Group 11">
            <a:extLst>
              <a:ext uri="{FF2B5EF4-FFF2-40B4-BE49-F238E27FC236}">
                <a16:creationId xmlns=""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137645"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051448" y="2336873"/>
            <a:ext cx="4700058" cy="3599316"/>
          </a:xfrm>
        </p:spPr>
        <p:txBody>
          <a:bodyPr anchor="ctr" anchorCtr="0"/>
          <a:lstStyle>
            <a:lvl1pPr algn="ctr">
              <a:defRPr/>
            </a:lvl1pPr>
            <a:lvl2pPr algn="ctr">
              <a:defRPr/>
            </a:lvl2pPr>
            <a:lvl3pPr algn="ctr">
              <a:defRPr/>
            </a:lvl3pPr>
            <a:lvl4pPr algn="ctr">
              <a:defRPr/>
            </a:lvl4pPr>
            <a:lvl5pPr algn="ct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9008306" y="5936187"/>
            <a:ext cx="2743200" cy="365125"/>
          </a:xfrm>
        </p:spPr>
        <p:txBody>
          <a:bodyPr/>
          <a:lstStyle/>
          <a:p>
            <a:fld id="{616D6166-2B42-4F11-BAA6-8ABAE1BE810C}" type="datetimeFigureOut">
              <a:rPr lang="en-US" smtClean="0"/>
              <a:t>9/16/2019</a:t>
            </a:fld>
            <a:endParaRPr lang="en-US"/>
          </a:p>
        </p:txBody>
      </p:sp>
      <p:sp>
        <p:nvSpPr>
          <p:cNvPr id="6" name="Footer Placeholder 5"/>
          <p:cNvSpPr>
            <a:spLocks noGrp="1"/>
          </p:cNvSpPr>
          <p:nvPr>
            <p:ph type="ftr" sz="quarter" idx="11"/>
          </p:nvPr>
        </p:nvSpPr>
        <p:spPr>
          <a:xfrm>
            <a:off x="2137646" y="5936188"/>
            <a:ext cx="6870660" cy="365125"/>
          </a:xfrm>
        </p:spPr>
        <p:txBody>
          <a:bodyPr/>
          <a:lstStyle/>
          <a:p>
            <a:r>
              <a:rPr lang="en-ZA" dirty="0"/>
              <a:t>Add a footer</a:t>
            </a:r>
            <a:endParaRPr lang="en-US" dirty="0"/>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32069774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617C278-D28B-4A2B-8E7B-D69F0E211FD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208182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EF60AC6-4E92-4908-AC0C-33CDA6D7EA9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629640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6"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8"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1"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2"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3"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22"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3813" name="Rectangle 21"/>
          <p:cNvSpPr>
            <a:spLocks noGrp="1" noChangeArrowheads="1"/>
          </p:cNvSpPr>
          <p:nvPr>
            <p:ph type="ctrTitle" sz="quarter"/>
          </p:nvPr>
        </p:nvSpPr>
        <p:spPr>
          <a:xfrm>
            <a:off x="914400" y="1828801"/>
            <a:ext cx="10363200" cy="1736725"/>
          </a:xfrm>
        </p:spPr>
        <p:txBody>
          <a:bodyPr/>
          <a:lstStyle>
            <a:lvl1pPr>
              <a:defRPr sz="5400"/>
            </a:lvl1pPr>
          </a:lstStyle>
          <a:p>
            <a:pPr lvl="0"/>
            <a:r>
              <a:rPr lang="en-US" noProof="0" smtClean="0"/>
              <a:t>Click to edit Master title style</a:t>
            </a:r>
          </a:p>
        </p:txBody>
      </p:sp>
      <p:sp>
        <p:nvSpPr>
          <p:cNvPr id="33814" name="Rectangle 22"/>
          <p:cNvSpPr>
            <a:spLocks noGrp="1" noChangeArrowheads="1"/>
          </p:cNvSpPr>
          <p:nvPr>
            <p:ph type="subTitle" sz="quarter"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en-US" noProof="0" smtClean="0"/>
              <a:t>Click to edit Master subtitle style</a:t>
            </a:r>
          </a:p>
        </p:txBody>
      </p:sp>
      <p:sp>
        <p:nvSpPr>
          <p:cNvPr id="23" name="Rectangle 23"/>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4" name="Rectangle 24"/>
          <p:cNvSpPr>
            <a:spLocks noGrp="1" noChangeArrowheads="1"/>
          </p:cNvSpPr>
          <p:nvPr>
            <p:ph type="ftr" sz="quarter" idx="11"/>
          </p:nvPr>
        </p:nvSpPr>
        <p:spPr/>
        <p:txBody>
          <a:bodyPr/>
          <a:lstStyle>
            <a:lvl1pPr>
              <a:defRPr smtClean="0"/>
            </a:lvl1pPr>
          </a:lstStyle>
          <a:p>
            <a:pPr>
              <a:defRPr/>
            </a:pPr>
            <a:endParaRPr lang="en-US">
              <a:solidFill>
                <a:srgbClr val="FFFFFF"/>
              </a:solidFill>
            </a:endParaRPr>
          </a:p>
        </p:txBody>
      </p:sp>
      <p:sp>
        <p:nvSpPr>
          <p:cNvPr id="25" name="Rectangle 25"/>
          <p:cNvSpPr>
            <a:spLocks noGrp="1" noChangeArrowheads="1"/>
          </p:cNvSpPr>
          <p:nvPr>
            <p:ph type="sldNum" sz="quarter" idx="12"/>
          </p:nvPr>
        </p:nvSpPr>
        <p:spPr/>
        <p:txBody>
          <a:bodyPr/>
          <a:lstStyle>
            <a:lvl1pPr>
              <a:defRPr smtClean="0"/>
            </a:lvl1pPr>
          </a:lstStyle>
          <a:p>
            <a:pPr>
              <a:defRPr/>
            </a:pPr>
            <a:fld id="{4B619E12-6D59-4882-AE71-3E2AC0ECDFB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90353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7592D34-2B8D-47D5-95F4-4E28996D369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15818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206113F4-3A0C-4F9D-9A6A-A2D899E1FC8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491414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F7FE8C58-BA59-42FA-958D-E8296A13392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563325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B0DFD294-AC56-44EE-AD5B-356E20FAB2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6701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C9D60EA2-F92E-4C02-B74E-29E0FE4ED44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203996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6B1CE77-226B-4AD4-B464-2A1BB53240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363073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8733808-388F-4201-8899-4DBBB438BBF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0838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F90C5C8C-B074-498F-921D-CC0B5DF8FBD3}"/>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5" name="Graphic 14" descr="Single gear">
              <a:extLst>
                <a:ext uri="{FF2B5EF4-FFF2-40B4-BE49-F238E27FC236}">
                  <a16:creationId xmlns="" xmlns:a16="http://schemas.microsoft.com/office/drawing/2014/main" id="{C270183A-92E0-49A5-B6BC-F1934676372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6" name="Graphic 15" descr="Single gear">
              <a:extLst>
                <a:ext uri="{FF2B5EF4-FFF2-40B4-BE49-F238E27FC236}">
                  <a16:creationId xmlns="" xmlns:a16="http://schemas.microsoft.com/office/drawing/2014/main" id="{6E086889-5472-4B65-A156-D0B8F369C3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1092764" y="303112"/>
              <a:ext cx="2880000" cy="2880000"/>
            </a:xfrm>
            <a:prstGeom prst="rect">
              <a:avLst/>
            </a:prstGeom>
          </p:spPr>
        </p:pic>
        <p:pic>
          <p:nvPicPr>
            <p:cNvPr id="17" name="Graphic 16" descr="Single gear">
              <a:extLst>
                <a:ext uri="{FF2B5EF4-FFF2-40B4-BE49-F238E27FC236}">
                  <a16:creationId xmlns="" xmlns:a16="http://schemas.microsoft.com/office/drawing/2014/main" id="{4BCBF44F-62C7-4F40-99DF-85C459F43E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424090" y="1817280"/>
              <a:ext cx="2880000" cy="2880000"/>
            </a:xfrm>
            <a:prstGeom prst="rect">
              <a:avLst/>
            </a:prstGeom>
          </p:spPr>
        </p:pic>
        <p:pic>
          <p:nvPicPr>
            <p:cNvPr id="18" name="Graphic 17" descr="Single gear">
              <a:extLst>
                <a:ext uri="{FF2B5EF4-FFF2-40B4-BE49-F238E27FC236}">
                  <a16:creationId xmlns="" xmlns:a16="http://schemas.microsoft.com/office/drawing/2014/main" id="{ABF64D53-5ED0-4A1D-A7EA-94CDB0D37E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625457" y="4024986"/>
              <a:ext cx="1620000" cy="1620000"/>
            </a:xfrm>
            <a:prstGeom prst="rect">
              <a:avLst/>
            </a:prstGeom>
          </p:spPr>
        </p:pic>
        <p:pic>
          <p:nvPicPr>
            <p:cNvPr id="19" name="Graphic 18" descr="Single gear">
              <a:extLst>
                <a:ext uri="{FF2B5EF4-FFF2-40B4-BE49-F238E27FC236}">
                  <a16:creationId xmlns="" xmlns:a16="http://schemas.microsoft.com/office/drawing/2014/main" id="{2565C769-10BF-4E7B-B099-B4FD458436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0" name="Picture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0320" y="2336873"/>
            <a:ext cx="4698358"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94123" y="2336873"/>
            <a:ext cx="4700059"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16D6166-2B42-4F11-BAA6-8ABAE1BE810C}" type="datetimeFigureOut">
              <a:rPr lang="en-US" smtClean="0"/>
              <a:t>9/16/2019</a:t>
            </a:fld>
            <a:endParaRPr lang="en-US"/>
          </a:p>
        </p:txBody>
      </p:sp>
      <p:sp>
        <p:nvSpPr>
          <p:cNvPr id="8" name="Footer Placeholder 7"/>
          <p:cNvSpPr>
            <a:spLocks noGrp="1"/>
          </p:cNvSpPr>
          <p:nvPr>
            <p:ph type="ftr" sz="quarter" idx="11"/>
          </p:nvPr>
        </p:nvSpPr>
        <p:spPr/>
        <p:txBody>
          <a:bodyPr/>
          <a:lstStyle/>
          <a:p>
            <a:r>
              <a:rPr lang="en-ZA" dirty="0"/>
              <a:t>Add a footer</a:t>
            </a:r>
            <a:endParaRPr lang="en-US" dirty="0"/>
          </a:p>
        </p:txBody>
      </p:sp>
      <p:sp>
        <p:nvSpPr>
          <p:cNvPr id="9" name="Slide Number Placeholder 8"/>
          <p:cNvSpPr>
            <a:spLocks noGrp="1"/>
          </p:cNvSpPr>
          <p:nvPr>
            <p:ph type="sldNum" sz="quarter" idx="12"/>
          </p:nvPr>
        </p:nvSpPr>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727138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E4BD4563-DAB3-49BF-A097-1D1A686D7B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480725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617C278-D28B-4A2B-8E7B-D69F0E211FD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495653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EF60AC6-4E92-4908-AC0C-33CDA6D7EA9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877920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6"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8"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1"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2"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3"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22"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3813" name="Rectangle 21"/>
          <p:cNvSpPr>
            <a:spLocks noGrp="1" noChangeArrowheads="1"/>
          </p:cNvSpPr>
          <p:nvPr>
            <p:ph type="ctrTitle" sz="quarter"/>
          </p:nvPr>
        </p:nvSpPr>
        <p:spPr>
          <a:xfrm>
            <a:off x="914400" y="1828801"/>
            <a:ext cx="10363200" cy="1736725"/>
          </a:xfrm>
        </p:spPr>
        <p:txBody>
          <a:bodyPr/>
          <a:lstStyle>
            <a:lvl1pPr>
              <a:defRPr sz="5400"/>
            </a:lvl1pPr>
          </a:lstStyle>
          <a:p>
            <a:pPr lvl="0"/>
            <a:r>
              <a:rPr lang="en-US" noProof="0" smtClean="0"/>
              <a:t>Click to edit Master title style</a:t>
            </a:r>
          </a:p>
        </p:txBody>
      </p:sp>
      <p:sp>
        <p:nvSpPr>
          <p:cNvPr id="33814" name="Rectangle 22"/>
          <p:cNvSpPr>
            <a:spLocks noGrp="1" noChangeArrowheads="1"/>
          </p:cNvSpPr>
          <p:nvPr>
            <p:ph type="subTitle" sz="quarter"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en-US" noProof="0" smtClean="0"/>
              <a:t>Click to edit Master subtitle style</a:t>
            </a:r>
          </a:p>
        </p:txBody>
      </p:sp>
      <p:sp>
        <p:nvSpPr>
          <p:cNvPr id="23" name="Rectangle 23"/>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4" name="Rectangle 24"/>
          <p:cNvSpPr>
            <a:spLocks noGrp="1" noChangeArrowheads="1"/>
          </p:cNvSpPr>
          <p:nvPr>
            <p:ph type="ftr" sz="quarter" idx="11"/>
          </p:nvPr>
        </p:nvSpPr>
        <p:spPr/>
        <p:txBody>
          <a:bodyPr/>
          <a:lstStyle>
            <a:lvl1pPr>
              <a:defRPr smtClean="0"/>
            </a:lvl1pPr>
          </a:lstStyle>
          <a:p>
            <a:pPr>
              <a:defRPr/>
            </a:pPr>
            <a:endParaRPr lang="en-US">
              <a:solidFill>
                <a:srgbClr val="FFFFFF"/>
              </a:solidFill>
            </a:endParaRPr>
          </a:p>
        </p:txBody>
      </p:sp>
      <p:sp>
        <p:nvSpPr>
          <p:cNvPr id="25" name="Rectangle 25"/>
          <p:cNvSpPr>
            <a:spLocks noGrp="1" noChangeArrowheads="1"/>
          </p:cNvSpPr>
          <p:nvPr>
            <p:ph type="sldNum" sz="quarter" idx="12"/>
          </p:nvPr>
        </p:nvSpPr>
        <p:spPr/>
        <p:txBody>
          <a:bodyPr/>
          <a:lstStyle>
            <a:lvl1pPr>
              <a:defRPr smtClean="0"/>
            </a:lvl1pPr>
          </a:lstStyle>
          <a:p>
            <a:pPr>
              <a:defRPr/>
            </a:pPr>
            <a:fld id="{4B619E12-6D59-4882-AE71-3E2AC0ECDFB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874750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7592D34-2B8D-47D5-95F4-4E28996D369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379691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206113F4-3A0C-4F9D-9A6A-A2D899E1FC8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58358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F7FE8C58-BA59-42FA-958D-E8296A13392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841591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B0DFD294-AC56-44EE-AD5B-356E20FAB2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74237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C9D60EA2-F92E-4C02-B74E-29E0FE4ED44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693896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6B1CE77-226B-4AD4-B464-2A1BB53240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94774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a:xfrm>
            <a:off x="9008306" y="5936187"/>
            <a:ext cx="2743200" cy="365125"/>
          </a:xfrm>
        </p:spPr>
        <p:txBody>
          <a:bodyPr/>
          <a:lstStyle/>
          <a:p>
            <a:fld id="{616D6166-2B42-4F11-BAA6-8ABAE1BE810C}" type="datetimeFigureOut">
              <a:rPr lang="en-US" smtClean="0"/>
              <a:t>9/16/2019</a:t>
            </a:fld>
            <a:endParaRPr lang="en-US"/>
          </a:p>
        </p:txBody>
      </p:sp>
      <p:sp>
        <p:nvSpPr>
          <p:cNvPr id="6" name="Footer Placeholder 5"/>
          <p:cNvSpPr>
            <a:spLocks noGrp="1"/>
          </p:cNvSpPr>
          <p:nvPr>
            <p:ph type="ftr" sz="quarter" idx="11"/>
          </p:nvPr>
        </p:nvSpPr>
        <p:spPr>
          <a:xfrm>
            <a:off x="2137646" y="5936188"/>
            <a:ext cx="6870660" cy="365125"/>
          </a:xfrm>
        </p:spPr>
        <p:txBody>
          <a:bodyPr/>
          <a:lstStyle/>
          <a:p>
            <a:r>
              <a:rPr lang="en-ZA" dirty="0"/>
              <a:t>Add a footer</a:t>
            </a:r>
            <a:endParaRPr lang="en-US" dirty="0"/>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smtClean="0"/>
              <a:t>‹#›</a:t>
            </a:fld>
            <a:endParaRPr lang="en-US"/>
          </a:p>
        </p:txBody>
      </p:sp>
      <p:sp>
        <p:nvSpPr>
          <p:cNvPr id="18" name="Content Placeholder 2">
            <a:extLst>
              <a:ext uri="{FF2B5EF4-FFF2-40B4-BE49-F238E27FC236}">
                <a16:creationId xmlns="" xmlns:a16="http://schemas.microsoft.com/office/drawing/2014/main" id="{FD7CD5CF-F924-43C6-9C02-06FBC84A6729}"/>
              </a:ext>
            </a:extLst>
          </p:cNvPr>
          <p:cNvSpPr>
            <a:spLocks noGrp="1"/>
          </p:cNvSpPr>
          <p:nvPr>
            <p:ph idx="1"/>
          </p:nvPr>
        </p:nvSpPr>
        <p:spPr>
          <a:xfrm>
            <a:off x="2137644" y="2161725"/>
            <a:ext cx="9613861" cy="37026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31849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8733808-388F-4201-8899-4DBBB438BBF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895342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E4BD4563-DAB3-49BF-A097-1D1A686D7B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141927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617C278-D28B-4A2B-8E7B-D69F0E211FD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771135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EF60AC6-4E92-4908-AC0C-33CDA6D7EA9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2601758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6"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8"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1"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2"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3"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22"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3813" name="Rectangle 21"/>
          <p:cNvSpPr>
            <a:spLocks noGrp="1" noChangeArrowheads="1"/>
          </p:cNvSpPr>
          <p:nvPr>
            <p:ph type="ctrTitle" sz="quarter"/>
          </p:nvPr>
        </p:nvSpPr>
        <p:spPr>
          <a:xfrm>
            <a:off x="914400" y="1828801"/>
            <a:ext cx="10363200" cy="1736725"/>
          </a:xfrm>
        </p:spPr>
        <p:txBody>
          <a:bodyPr/>
          <a:lstStyle>
            <a:lvl1pPr>
              <a:defRPr sz="5400"/>
            </a:lvl1pPr>
          </a:lstStyle>
          <a:p>
            <a:pPr lvl="0"/>
            <a:r>
              <a:rPr lang="en-US" noProof="0" smtClean="0"/>
              <a:t>Click to edit Master title style</a:t>
            </a:r>
          </a:p>
        </p:txBody>
      </p:sp>
      <p:sp>
        <p:nvSpPr>
          <p:cNvPr id="33814" name="Rectangle 22"/>
          <p:cNvSpPr>
            <a:spLocks noGrp="1" noChangeArrowheads="1"/>
          </p:cNvSpPr>
          <p:nvPr>
            <p:ph type="subTitle" sz="quarter"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en-US" noProof="0" smtClean="0"/>
              <a:t>Click to edit Master subtitle style</a:t>
            </a:r>
          </a:p>
        </p:txBody>
      </p:sp>
      <p:sp>
        <p:nvSpPr>
          <p:cNvPr id="23" name="Rectangle 23"/>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4" name="Rectangle 24"/>
          <p:cNvSpPr>
            <a:spLocks noGrp="1" noChangeArrowheads="1"/>
          </p:cNvSpPr>
          <p:nvPr>
            <p:ph type="ftr" sz="quarter" idx="11"/>
          </p:nvPr>
        </p:nvSpPr>
        <p:spPr/>
        <p:txBody>
          <a:bodyPr/>
          <a:lstStyle>
            <a:lvl1pPr>
              <a:defRPr smtClean="0"/>
            </a:lvl1pPr>
          </a:lstStyle>
          <a:p>
            <a:pPr>
              <a:defRPr/>
            </a:pPr>
            <a:endParaRPr lang="en-US">
              <a:solidFill>
                <a:srgbClr val="FFFFFF"/>
              </a:solidFill>
            </a:endParaRPr>
          </a:p>
        </p:txBody>
      </p:sp>
      <p:sp>
        <p:nvSpPr>
          <p:cNvPr id="25" name="Rectangle 25"/>
          <p:cNvSpPr>
            <a:spLocks noGrp="1" noChangeArrowheads="1"/>
          </p:cNvSpPr>
          <p:nvPr>
            <p:ph type="sldNum" sz="quarter" idx="12"/>
          </p:nvPr>
        </p:nvSpPr>
        <p:spPr/>
        <p:txBody>
          <a:bodyPr/>
          <a:lstStyle>
            <a:lvl1pPr>
              <a:defRPr smtClean="0"/>
            </a:lvl1pPr>
          </a:lstStyle>
          <a:p>
            <a:pPr>
              <a:defRPr/>
            </a:pPr>
            <a:fld id="{4B619E12-6D59-4882-AE71-3E2AC0ECDFB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6335315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7592D34-2B8D-47D5-95F4-4E28996D369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436912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206113F4-3A0C-4F9D-9A6A-A2D899E1FC8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378324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F7FE8C58-BA59-42FA-958D-E8296A13392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253486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B0DFD294-AC56-44EE-AD5B-356E20FAB2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847529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C9D60EA2-F92E-4C02-B74E-29E0FE4ED44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359834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c 10" descr="Single gear">
              <a:extLst>
                <a:ext uri="{FF2B5EF4-FFF2-40B4-BE49-F238E27FC236}">
                  <a16:creationId xmlns=""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2" name="Graphic 11" descr="Single gear">
              <a:extLst>
                <a:ext uri="{FF2B5EF4-FFF2-40B4-BE49-F238E27FC236}">
                  <a16:creationId xmlns=""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aphic 12" descr="Single gear">
              <a:extLst>
                <a:ext uri="{FF2B5EF4-FFF2-40B4-BE49-F238E27FC236}">
                  <a16:creationId xmlns=""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aphic 13" descr="Single gear">
              <a:extLst>
                <a:ext uri="{FF2B5EF4-FFF2-40B4-BE49-F238E27FC236}">
                  <a16:creationId xmlns=""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aphic 14" descr="Single gear">
              <a:extLst>
                <a:ext uri="{FF2B5EF4-FFF2-40B4-BE49-F238E27FC236}">
                  <a16:creationId xmlns=""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Pictur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6D6166-2B42-4F11-BAA6-8ABAE1BE810C}" type="datetimeFigureOut">
              <a:rPr lang="en-US" smtClean="0"/>
              <a:t>9/16/2019</a:t>
            </a:fld>
            <a:endParaRPr lang="en-US"/>
          </a:p>
        </p:txBody>
      </p:sp>
      <p:sp>
        <p:nvSpPr>
          <p:cNvPr id="4" name="Footer Placeholder 3"/>
          <p:cNvSpPr>
            <a:spLocks noGrp="1"/>
          </p:cNvSpPr>
          <p:nvPr>
            <p:ph type="ftr" sz="quarter" idx="11"/>
          </p:nvPr>
        </p:nvSpPr>
        <p:spPr/>
        <p:txBody>
          <a:bodyPr/>
          <a:lstStyle/>
          <a:p>
            <a:r>
              <a:rPr lang="en-ZA" dirty="0"/>
              <a:t>Add a footer</a:t>
            </a:r>
            <a:endParaRPr lang="en-US" dirty="0"/>
          </a:p>
        </p:txBody>
      </p:sp>
      <p:sp>
        <p:nvSpPr>
          <p:cNvPr id="5" name="Slide Number Placeholder 4"/>
          <p:cNvSpPr>
            <a:spLocks noGrp="1"/>
          </p:cNvSpPr>
          <p:nvPr>
            <p:ph type="sldNum" sz="quarter" idx="12"/>
          </p:nvPr>
        </p:nvSpPr>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41993445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6B1CE77-226B-4AD4-B464-2A1BB53240C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7726920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8733808-388F-4201-8899-4DBBB438BBF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348932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E4BD4563-DAB3-49BF-A097-1D1A686D7B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906023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0617C278-D28B-4A2B-8E7B-D69F0E211FD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429101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EF60AC6-4E92-4908-AC0C-33CDA6D7EA9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685317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AC2D2AED-B2EF-46D8-BC7C-81AE25C80786}"/>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8" name="Graphic 7" descr="Single gear">
              <a:extLst>
                <a:ext uri="{FF2B5EF4-FFF2-40B4-BE49-F238E27FC236}">
                  <a16:creationId xmlns="" xmlns:a16="http://schemas.microsoft.com/office/drawing/2014/main" id="{2F9289FC-9317-4EC5-8064-00D3418501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8078" r="23442"/>
            <a:stretch/>
          </p:blipFill>
          <p:spPr bwMode="ltGray">
            <a:xfrm>
              <a:off x="8994950" y="0"/>
              <a:ext cx="3197050" cy="3421066"/>
            </a:xfrm>
            <a:prstGeom prst="rect">
              <a:avLst/>
            </a:prstGeom>
          </p:spPr>
        </p:pic>
        <p:pic>
          <p:nvPicPr>
            <p:cNvPr id="9" name="Graphic 8" descr="Single gear">
              <a:extLst>
                <a:ext uri="{FF2B5EF4-FFF2-40B4-BE49-F238E27FC236}">
                  <a16:creationId xmlns="" xmlns:a16="http://schemas.microsoft.com/office/drawing/2014/main" id="{09784D29-4AB9-4581-A176-2BC2AD58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7232499" y="667872"/>
              <a:ext cx="2880000" cy="2880000"/>
            </a:xfrm>
            <a:prstGeom prst="rect">
              <a:avLst/>
            </a:prstGeom>
          </p:spPr>
        </p:pic>
        <p:pic>
          <p:nvPicPr>
            <p:cNvPr id="10" name="Graphic 9" descr="Single gear">
              <a:extLst>
                <a:ext uri="{FF2B5EF4-FFF2-40B4-BE49-F238E27FC236}">
                  <a16:creationId xmlns="" xmlns:a16="http://schemas.microsoft.com/office/drawing/2014/main" id="{25EF2775-3EFB-4A64-8FAF-4D8B56AE07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746667" y="2184726"/>
              <a:ext cx="2880000" cy="2880000"/>
            </a:xfrm>
            <a:prstGeom prst="rect">
              <a:avLst/>
            </a:prstGeom>
          </p:spPr>
        </p:pic>
        <p:pic>
          <p:nvPicPr>
            <p:cNvPr id="11" name="Graphic 10" descr="Single gear">
              <a:extLst>
                <a:ext uri="{FF2B5EF4-FFF2-40B4-BE49-F238E27FC236}">
                  <a16:creationId xmlns="" xmlns:a16="http://schemas.microsoft.com/office/drawing/2014/main" id="{A34C11DA-4074-454D-800C-0FC5FBF1C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5" name="Picture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16D6166-2B42-4F11-BAA6-8ABAE1BE810C}" type="datetimeFigureOut">
              <a:rPr lang="en-US" smtClean="0"/>
              <a:t>9/16/2019</a:t>
            </a:fld>
            <a:endParaRPr lang="en-US"/>
          </a:p>
        </p:txBody>
      </p:sp>
      <p:sp>
        <p:nvSpPr>
          <p:cNvPr id="3" name="Footer Placeholder 2"/>
          <p:cNvSpPr>
            <a:spLocks noGrp="1"/>
          </p:cNvSpPr>
          <p:nvPr>
            <p:ph type="ftr" sz="quarter" idx="11"/>
          </p:nvPr>
        </p:nvSpPr>
        <p:spPr/>
        <p:txBody>
          <a:bodyPr/>
          <a:lstStyle/>
          <a:p>
            <a:r>
              <a:rPr lang="en-ZA" dirty="0"/>
              <a:t>Add a footer</a:t>
            </a:r>
            <a:endParaRPr lang="en-US" dirty="0"/>
          </a:p>
        </p:txBody>
      </p:sp>
      <p:sp>
        <p:nvSpPr>
          <p:cNvPr id="4" name="Slide Number Placeholder 3"/>
          <p:cNvSpPr>
            <a:spLocks noGrp="1"/>
          </p:cNvSpPr>
          <p:nvPr>
            <p:ph type="sldNum" sz="quarter" idx="12"/>
          </p:nvPr>
        </p:nvSpPr>
        <p:spPr/>
        <p:txBody>
          <a:bodyPr/>
          <a:lstStyle/>
          <a:p>
            <a:fld id="{9E3FA76C-C565-46B6-8652-D75785E2521F}" type="slidenum">
              <a:rPr lang="en-US" smtClean="0"/>
              <a:t>‹#›</a:t>
            </a:fld>
            <a:endParaRPr lang="en-US"/>
          </a:p>
        </p:txBody>
      </p:sp>
    </p:spTree>
    <p:extLst>
      <p:ext uri="{BB962C8B-B14F-4D97-AF65-F5344CB8AC3E}">
        <p14:creationId xmlns:p14="http://schemas.microsoft.com/office/powerpoint/2010/main" val="1735406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7.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16D6166-2B42-4F11-BAA6-8ABAE1BE810C}" type="datetimeFigureOut">
              <a:rPr lang="en-US" smtClean="0"/>
              <a:t>9/16/2019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ZA" dirty="0"/>
              <a:t>Add a footer</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E3FA76C-C565-46B6-8652-D75785E2521F}" type="slidenum">
              <a:rPr lang="en-US" smtClean="0"/>
              <a:t>‹#›</a:t>
            </a:fld>
            <a:endParaRPr lang="en-US" dirty="0"/>
          </a:p>
        </p:txBody>
      </p:sp>
    </p:spTree>
    <p:extLst>
      <p:ext uri="{BB962C8B-B14F-4D97-AF65-F5344CB8AC3E}">
        <p14:creationId xmlns:p14="http://schemas.microsoft.com/office/powerpoint/2010/main" val="383226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9" r:id="rId5"/>
    <p:sldLayoutId id="2147483665" r:id="rId6"/>
    <p:sldLayoutId id="2147483680" r:id="rId7"/>
    <p:sldLayoutId id="2147483666" r:id="rId8"/>
    <p:sldLayoutId id="2147483667" r:id="rId9"/>
    <p:sldLayoutId id="2147483668" r:id="rId10"/>
    <p:sldLayoutId id="2147483681" r:id="rId11"/>
    <p:sldLayoutId id="2147483670" r:id="rId12"/>
    <p:sldLayoutId id="2147483671" r:id="rId13"/>
    <p:sldLayoutId id="2147483672" r:id="rId14"/>
    <p:sldLayoutId id="2147483673" r:id="rId15"/>
    <p:sldLayoutId id="2147483674" r:id="rId16"/>
    <p:sldLayoutId id="2147483678" r:id="rId17"/>
    <p:sldLayoutId id="2147483675" r:id="rId18"/>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934200"/>
            <a:chOff x="0" y="0"/>
            <a:chExt cx="5760" cy="4368"/>
          </a:xfrm>
        </p:grpSpPr>
        <p:sp>
          <p:nvSpPr>
            <p:cNvPr id="32771"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33"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5"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7"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8"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9"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0"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32782"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3"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4"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32787"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9"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2789" name="Rectangle 21"/>
          <p:cNvSpPr>
            <a:spLocks noGrp="1" noChangeArrowheads="1"/>
          </p:cNvSpPr>
          <p:nvPr>
            <p:ph type="title"/>
          </p:nvPr>
        </p:nvSpPr>
        <p:spPr bwMode="auto">
          <a:xfrm>
            <a:off x="609600" y="27781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90" name="Rectangle 22"/>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91" name="Rectangle 23"/>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2" name="Rectangle 24"/>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3" name="Rectangle 25"/>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fld id="{1D387398-FBF5-4D57-9CB0-776248821608}" type="slidenum">
              <a:rPr lang="en-US" smtClean="0">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410865228"/>
      </p:ext>
    </p:extLst>
  </p:cSld>
  <p:clrMap bg1="dk2" tx1="lt1" bg2="dk1"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934200"/>
            <a:chOff x="0" y="0"/>
            <a:chExt cx="5760" cy="4368"/>
          </a:xfrm>
        </p:grpSpPr>
        <p:sp>
          <p:nvSpPr>
            <p:cNvPr id="32771"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33"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5"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7"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8"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9"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0"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32782"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3"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4"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32787"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9"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2789" name="Rectangle 21"/>
          <p:cNvSpPr>
            <a:spLocks noGrp="1" noChangeArrowheads="1"/>
          </p:cNvSpPr>
          <p:nvPr>
            <p:ph type="title"/>
          </p:nvPr>
        </p:nvSpPr>
        <p:spPr bwMode="auto">
          <a:xfrm>
            <a:off x="609600" y="27781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90" name="Rectangle 22"/>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91" name="Rectangle 23"/>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2" name="Rectangle 24"/>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3" name="Rectangle 25"/>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fld id="{1D387398-FBF5-4D57-9CB0-776248821608}" type="slidenum">
              <a:rPr lang="en-US" smtClean="0">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1709518532"/>
      </p:ext>
    </p:extLst>
  </p:cSld>
  <p:clrMap bg1="dk2" tx1="lt1" bg2="dk1"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934200"/>
            <a:chOff x="0" y="0"/>
            <a:chExt cx="5760" cy="4368"/>
          </a:xfrm>
        </p:grpSpPr>
        <p:sp>
          <p:nvSpPr>
            <p:cNvPr id="32771"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33"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5"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7"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8"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9"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0"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32782"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3"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4"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32787"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9"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2789" name="Rectangle 21"/>
          <p:cNvSpPr>
            <a:spLocks noGrp="1" noChangeArrowheads="1"/>
          </p:cNvSpPr>
          <p:nvPr>
            <p:ph type="title"/>
          </p:nvPr>
        </p:nvSpPr>
        <p:spPr bwMode="auto">
          <a:xfrm>
            <a:off x="609600" y="27781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90" name="Rectangle 22"/>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91" name="Rectangle 23"/>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2" name="Rectangle 24"/>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3" name="Rectangle 25"/>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fld id="{1D387398-FBF5-4D57-9CB0-776248821608}" type="slidenum">
              <a:rPr lang="en-US" smtClean="0">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488157327"/>
      </p:ext>
    </p:extLst>
  </p:cSld>
  <p:clrMap bg1="dk2" tx1="lt1" bg2="dk1"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934200"/>
            <a:chOff x="0" y="0"/>
            <a:chExt cx="5760" cy="4368"/>
          </a:xfrm>
        </p:grpSpPr>
        <p:sp>
          <p:nvSpPr>
            <p:cNvPr id="32771"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33"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5"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7"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8"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9"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0"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32782"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3"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4"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32787"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9"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2789" name="Rectangle 21"/>
          <p:cNvSpPr>
            <a:spLocks noGrp="1" noChangeArrowheads="1"/>
          </p:cNvSpPr>
          <p:nvPr>
            <p:ph type="title"/>
          </p:nvPr>
        </p:nvSpPr>
        <p:spPr bwMode="auto">
          <a:xfrm>
            <a:off x="609600" y="27781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90" name="Rectangle 22"/>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91" name="Rectangle 23"/>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2" name="Rectangle 24"/>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3" name="Rectangle 25"/>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fld id="{1D387398-FBF5-4D57-9CB0-776248821608}" type="slidenum">
              <a:rPr lang="en-US" smtClean="0">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4246101555"/>
      </p:ext>
    </p:extLst>
  </p:cSld>
  <p:clrMap bg1="dk2" tx1="lt1" bg2="dk1"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934200"/>
            <a:chOff x="0" y="0"/>
            <a:chExt cx="5760" cy="4368"/>
          </a:xfrm>
        </p:grpSpPr>
        <p:sp>
          <p:nvSpPr>
            <p:cNvPr id="32771"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33"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5"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7"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8"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9"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0"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32782"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3"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4"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32787"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9"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2789" name="Rectangle 21"/>
          <p:cNvSpPr>
            <a:spLocks noGrp="1" noChangeArrowheads="1"/>
          </p:cNvSpPr>
          <p:nvPr>
            <p:ph type="title"/>
          </p:nvPr>
        </p:nvSpPr>
        <p:spPr bwMode="auto">
          <a:xfrm>
            <a:off x="609600" y="27781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90" name="Rectangle 22"/>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91" name="Rectangle 23"/>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2" name="Rectangle 24"/>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3" name="Rectangle 25"/>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fld id="{1D387398-FBF5-4D57-9CB0-776248821608}" type="slidenum">
              <a:rPr lang="en-US" smtClean="0">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2473959359"/>
      </p:ext>
    </p:extLst>
  </p:cSld>
  <p:clrMap bg1="dk2" tx1="lt1" bg2="dk1"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934200"/>
            <a:chOff x="0" y="0"/>
            <a:chExt cx="5760" cy="4368"/>
          </a:xfrm>
        </p:grpSpPr>
        <p:sp>
          <p:nvSpPr>
            <p:cNvPr id="32771"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33" name="Freeform 4"/>
            <p:cNvSpPr>
              <a:spLocks/>
            </p:cNvSpPr>
            <p:nvPr/>
          </p:nvSpPr>
          <p:spPr bwMode="hidden">
            <a:xfrm>
              <a:off x="0" y="2496"/>
              <a:ext cx="2112" cy="1604"/>
            </a:xfrm>
            <a:custGeom>
              <a:avLst/>
              <a:gdLst>
                <a:gd name="T0" fmla="*/ 577 w 2123"/>
                <a:gd name="T1" fmla="*/ 986 h 1696"/>
                <a:gd name="T2" fmla="*/ 541 w 2123"/>
                <a:gd name="T3" fmla="*/ 646 h 1696"/>
                <a:gd name="T4" fmla="*/ 667 w 2123"/>
                <a:gd name="T5" fmla="*/ 374 h 1696"/>
                <a:gd name="T6" fmla="*/ 922 w 2123"/>
                <a:gd name="T7" fmla="*/ 555 h 1696"/>
                <a:gd name="T8" fmla="*/ 1208 w 2123"/>
                <a:gd name="T9" fmla="*/ 822 h 1696"/>
                <a:gd name="T10" fmla="*/ 1475 w 2123"/>
                <a:gd name="T11" fmla="*/ 1049 h 1696"/>
                <a:gd name="T12" fmla="*/ 1791 w 2123"/>
                <a:gd name="T13" fmla="*/ 1286 h 1696"/>
                <a:gd name="T14" fmla="*/ 1873 w 2123"/>
                <a:gd name="T15" fmla="*/ 1337 h 1696"/>
                <a:gd name="T16" fmla="*/ 1826 w 2123"/>
                <a:gd name="T17" fmla="*/ 1281 h 1696"/>
                <a:gd name="T18" fmla="*/ 1404 w 2123"/>
                <a:gd name="T19" fmla="*/ 947 h 1696"/>
                <a:gd name="T20" fmla="*/ 1082 w 2123"/>
                <a:gd name="T21" fmla="*/ 646 h 1696"/>
                <a:gd name="T22" fmla="*/ 719 w 2123"/>
                <a:gd name="T23" fmla="*/ 311 h 1696"/>
                <a:gd name="T24" fmla="*/ 994 w 2123"/>
                <a:gd name="T25" fmla="*/ 294 h 1696"/>
                <a:gd name="T26" fmla="*/ 1279 w 2123"/>
                <a:gd name="T27" fmla="*/ 300 h 1696"/>
                <a:gd name="T28" fmla="*/ 1606 w 2123"/>
                <a:gd name="T29" fmla="*/ 254 h 1696"/>
                <a:gd name="T30" fmla="*/ 2112 w 2123"/>
                <a:gd name="T31" fmla="*/ 186 h 1696"/>
                <a:gd name="T32" fmla="*/ 2064 w 2123"/>
                <a:gd name="T33" fmla="*/ 164 h 1696"/>
                <a:gd name="T34" fmla="*/ 1535 w 2123"/>
                <a:gd name="T35" fmla="*/ 243 h 1696"/>
                <a:gd name="T36" fmla="*/ 1202 w 2123"/>
                <a:gd name="T37" fmla="*/ 260 h 1696"/>
                <a:gd name="T38" fmla="*/ 755 w 2123"/>
                <a:gd name="T39" fmla="*/ 243 h 1696"/>
                <a:gd name="T40" fmla="*/ 815 w 2123"/>
                <a:gd name="T41" fmla="*/ 215 h 1696"/>
                <a:gd name="T42" fmla="*/ 1136 w 2123"/>
                <a:gd name="T43" fmla="*/ 0 h 1696"/>
                <a:gd name="T44" fmla="*/ 1082 w 2123"/>
                <a:gd name="T45" fmla="*/ 28 h 1696"/>
                <a:gd name="T46" fmla="*/ 1005 w 2123"/>
                <a:gd name="T47" fmla="*/ 79 h 1696"/>
                <a:gd name="T48" fmla="*/ 851 w 2123"/>
                <a:gd name="T49" fmla="*/ 181 h 1696"/>
                <a:gd name="T50" fmla="*/ 667 w 2123"/>
                <a:gd name="T51" fmla="*/ 266 h 1696"/>
                <a:gd name="T52" fmla="*/ 631 w 2123"/>
                <a:gd name="T53" fmla="*/ 340 h 1696"/>
                <a:gd name="T54" fmla="*/ 303 w 2123"/>
                <a:gd name="T55" fmla="*/ 555 h 1696"/>
                <a:gd name="T56" fmla="*/ 0 w 2123"/>
                <a:gd name="T57" fmla="*/ 686 h 1696"/>
                <a:gd name="T58" fmla="*/ 0 w 2123"/>
                <a:gd name="T59" fmla="*/ 691 h 1696"/>
                <a:gd name="T60" fmla="*/ 0 w 2123"/>
                <a:gd name="T61" fmla="*/ 725 h 1696"/>
                <a:gd name="T62" fmla="*/ 297 w 2123"/>
                <a:gd name="T63" fmla="*/ 601 h 1696"/>
                <a:gd name="T64" fmla="*/ 589 w 2123"/>
                <a:gd name="T65" fmla="*/ 408 h 1696"/>
                <a:gd name="T66" fmla="*/ 505 w 2123"/>
                <a:gd name="T67" fmla="*/ 635 h 1696"/>
                <a:gd name="T68" fmla="*/ 523 w 2123"/>
                <a:gd name="T69" fmla="*/ 941 h 1696"/>
                <a:gd name="T70" fmla="*/ 458 w 2123"/>
                <a:gd name="T71" fmla="*/ 1105 h 1696"/>
                <a:gd name="T72" fmla="*/ 327 w 2123"/>
                <a:gd name="T73" fmla="*/ 1400 h 1696"/>
                <a:gd name="T74" fmla="*/ 321 w 2123"/>
                <a:gd name="T75" fmla="*/ 1604 h 1696"/>
                <a:gd name="T76" fmla="*/ 327 w 2123"/>
                <a:gd name="T77" fmla="*/ 1604 h 1696"/>
                <a:gd name="T78" fmla="*/ 345 w 2123"/>
                <a:gd name="T79" fmla="*/ 1468 h 1696"/>
                <a:gd name="T80" fmla="*/ 577 w 2123"/>
                <a:gd name="T81" fmla="*/ 986 h 1696"/>
                <a:gd name="T82" fmla="*/ 577 w 2123"/>
                <a:gd name="T83" fmla="*/ 986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5" name="Freeform 6"/>
            <p:cNvSpPr>
              <a:spLocks/>
            </p:cNvSpPr>
            <p:nvPr/>
          </p:nvSpPr>
          <p:spPr bwMode="hidden">
            <a:xfrm>
              <a:off x="0" y="524"/>
              <a:ext cx="973" cy="1195"/>
            </a:xfrm>
            <a:custGeom>
              <a:avLst/>
              <a:gdLst>
                <a:gd name="T0" fmla="*/ 324 w 969"/>
                <a:gd name="T1" fmla="*/ 1189 h 1192"/>
                <a:gd name="T2" fmla="*/ 492 w 969"/>
                <a:gd name="T3" fmla="*/ 1195 h 1192"/>
                <a:gd name="T4" fmla="*/ 582 w 969"/>
                <a:gd name="T5" fmla="*/ 1153 h 1192"/>
                <a:gd name="T6" fmla="*/ 816 w 969"/>
                <a:gd name="T7" fmla="*/ 1088 h 1192"/>
                <a:gd name="T8" fmla="*/ 937 w 969"/>
                <a:gd name="T9" fmla="*/ 1058 h 1192"/>
                <a:gd name="T10" fmla="*/ 762 w 969"/>
                <a:gd name="T11" fmla="*/ 991 h 1192"/>
                <a:gd name="T12" fmla="*/ 558 w 969"/>
                <a:gd name="T13" fmla="*/ 955 h 1192"/>
                <a:gd name="T14" fmla="*/ 198 w 969"/>
                <a:gd name="T15" fmla="*/ 973 h 1192"/>
                <a:gd name="T16" fmla="*/ 300 w 969"/>
                <a:gd name="T17" fmla="*/ 895 h 1192"/>
                <a:gd name="T18" fmla="*/ 498 w 969"/>
                <a:gd name="T19" fmla="*/ 805 h 1192"/>
                <a:gd name="T20" fmla="*/ 697 w 969"/>
                <a:gd name="T21" fmla="*/ 673 h 1192"/>
                <a:gd name="T22" fmla="*/ 703 w 969"/>
                <a:gd name="T23" fmla="*/ 673 h 1192"/>
                <a:gd name="T24" fmla="*/ 715 w 969"/>
                <a:gd name="T25" fmla="*/ 667 h 1192"/>
                <a:gd name="T26" fmla="*/ 756 w 969"/>
                <a:gd name="T27" fmla="*/ 649 h 1192"/>
                <a:gd name="T28" fmla="*/ 780 w 969"/>
                <a:gd name="T29" fmla="*/ 643 h 1192"/>
                <a:gd name="T30" fmla="*/ 792 w 969"/>
                <a:gd name="T31" fmla="*/ 631 h 1192"/>
                <a:gd name="T32" fmla="*/ 798 w 969"/>
                <a:gd name="T33" fmla="*/ 619 h 1192"/>
                <a:gd name="T34" fmla="*/ 792 w 969"/>
                <a:gd name="T35" fmla="*/ 613 h 1192"/>
                <a:gd name="T36" fmla="*/ 786 w 969"/>
                <a:gd name="T37" fmla="*/ 601 h 1192"/>
                <a:gd name="T38" fmla="*/ 786 w 969"/>
                <a:gd name="T39" fmla="*/ 576 h 1192"/>
                <a:gd name="T40" fmla="*/ 798 w 969"/>
                <a:gd name="T41" fmla="*/ 546 h 1192"/>
                <a:gd name="T42" fmla="*/ 810 w 969"/>
                <a:gd name="T43" fmla="*/ 516 h 1192"/>
                <a:gd name="T44" fmla="*/ 828 w 969"/>
                <a:gd name="T45" fmla="*/ 486 h 1192"/>
                <a:gd name="T46" fmla="*/ 840 w 969"/>
                <a:gd name="T47" fmla="*/ 456 h 1192"/>
                <a:gd name="T48" fmla="*/ 846 w 969"/>
                <a:gd name="T49" fmla="*/ 438 h 1192"/>
                <a:gd name="T50" fmla="*/ 853 w 969"/>
                <a:gd name="T51" fmla="*/ 432 h 1192"/>
                <a:gd name="T52" fmla="*/ 853 w 969"/>
                <a:gd name="T53" fmla="*/ 348 h 1192"/>
                <a:gd name="T54" fmla="*/ 853 w 969"/>
                <a:gd name="T55" fmla="*/ 342 h 1192"/>
                <a:gd name="T56" fmla="*/ 859 w 969"/>
                <a:gd name="T57" fmla="*/ 336 h 1192"/>
                <a:gd name="T58" fmla="*/ 877 w 969"/>
                <a:gd name="T59" fmla="*/ 306 h 1192"/>
                <a:gd name="T60" fmla="*/ 889 w 969"/>
                <a:gd name="T61" fmla="*/ 270 h 1192"/>
                <a:gd name="T62" fmla="*/ 901 w 969"/>
                <a:gd name="T63" fmla="*/ 240 h 1192"/>
                <a:gd name="T64" fmla="*/ 907 w 969"/>
                <a:gd name="T65" fmla="*/ 228 h 1192"/>
                <a:gd name="T66" fmla="*/ 913 w 969"/>
                <a:gd name="T67" fmla="*/ 216 h 1192"/>
                <a:gd name="T68" fmla="*/ 931 w 969"/>
                <a:gd name="T69" fmla="*/ 173 h 1192"/>
                <a:gd name="T70" fmla="*/ 949 w 969"/>
                <a:gd name="T71" fmla="*/ 137 h 1192"/>
                <a:gd name="T72" fmla="*/ 955 w 969"/>
                <a:gd name="T73" fmla="*/ 125 h 1192"/>
                <a:gd name="T74" fmla="*/ 955 w 969"/>
                <a:gd name="T75" fmla="*/ 119 h 1192"/>
                <a:gd name="T76" fmla="*/ 973 w 969"/>
                <a:gd name="T77" fmla="*/ 0 h 1192"/>
                <a:gd name="T78" fmla="*/ 949 w 969"/>
                <a:gd name="T79" fmla="*/ 47 h 1192"/>
                <a:gd name="T80" fmla="*/ 786 w 969"/>
                <a:gd name="T81" fmla="*/ 113 h 1192"/>
                <a:gd name="T82" fmla="*/ 709 w 969"/>
                <a:gd name="T83" fmla="*/ 161 h 1192"/>
                <a:gd name="T84" fmla="*/ 462 w 969"/>
                <a:gd name="T85" fmla="*/ 234 h 1192"/>
                <a:gd name="T86" fmla="*/ 282 w 969"/>
                <a:gd name="T87" fmla="*/ 288 h 1192"/>
                <a:gd name="T88" fmla="*/ 174 w 969"/>
                <a:gd name="T89" fmla="*/ 294 h 1192"/>
                <a:gd name="T90" fmla="*/ 12 w 969"/>
                <a:gd name="T91" fmla="*/ 486 h 1192"/>
                <a:gd name="T92" fmla="*/ 0 w 969"/>
                <a:gd name="T93" fmla="*/ 510 h 1192"/>
                <a:gd name="T94" fmla="*/ 0 w 969"/>
                <a:gd name="T95" fmla="*/ 1189 h 1192"/>
                <a:gd name="T96" fmla="*/ 96 w 969"/>
                <a:gd name="T97" fmla="*/ 1183 h 1192"/>
                <a:gd name="T98" fmla="*/ 324 w 969"/>
                <a:gd name="T99" fmla="*/ 1189 h 1192"/>
                <a:gd name="T100" fmla="*/ 324 w 969"/>
                <a:gd name="T101" fmla="*/ 1189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7" name="Freeform 8"/>
            <p:cNvSpPr>
              <a:spLocks/>
            </p:cNvSpPr>
            <p:nvPr/>
          </p:nvSpPr>
          <p:spPr bwMode="hidden">
            <a:xfrm>
              <a:off x="3525" y="1"/>
              <a:ext cx="2185" cy="1508"/>
            </a:xfrm>
            <a:custGeom>
              <a:avLst/>
              <a:gdLst>
                <a:gd name="T0" fmla="*/ 1038 w 2176"/>
                <a:gd name="T1" fmla="*/ 769 h 1505"/>
                <a:gd name="T2" fmla="*/ 1195 w 2176"/>
                <a:gd name="T3" fmla="*/ 1237 h 1505"/>
                <a:gd name="T4" fmla="*/ 960 w 2176"/>
                <a:gd name="T5" fmla="*/ 1195 h 1505"/>
                <a:gd name="T6" fmla="*/ 726 w 2176"/>
                <a:gd name="T7" fmla="*/ 1129 h 1505"/>
                <a:gd name="T8" fmla="*/ 444 w 2176"/>
                <a:gd name="T9" fmla="*/ 1111 h 1505"/>
                <a:gd name="T10" fmla="*/ 0 w 2176"/>
                <a:gd name="T11" fmla="*/ 1081 h 1505"/>
                <a:gd name="T12" fmla="*/ 30 w 2176"/>
                <a:gd name="T13" fmla="*/ 1117 h 1505"/>
                <a:gd name="T14" fmla="*/ 498 w 2176"/>
                <a:gd name="T15" fmla="*/ 1135 h 1505"/>
                <a:gd name="T16" fmla="*/ 780 w 2176"/>
                <a:gd name="T17" fmla="*/ 1189 h 1505"/>
                <a:gd name="T18" fmla="*/ 1135 w 2176"/>
                <a:gd name="T19" fmla="*/ 1304 h 1505"/>
                <a:gd name="T20" fmla="*/ 1074 w 2176"/>
                <a:gd name="T21" fmla="*/ 1322 h 1505"/>
                <a:gd name="T22" fmla="*/ 714 w 2176"/>
                <a:gd name="T23" fmla="*/ 1508 h 1505"/>
                <a:gd name="T24" fmla="*/ 768 w 2176"/>
                <a:gd name="T25" fmla="*/ 1484 h 1505"/>
                <a:gd name="T26" fmla="*/ 865 w 2176"/>
                <a:gd name="T27" fmla="*/ 1442 h 1505"/>
                <a:gd name="T28" fmla="*/ 1026 w 2176"/>
                <a:gd name="T29" fmla="*/ 1358 h 1505"/>
                <a:gd name="T30" fmla="*/ 1219 w 2176"/>
                <a:gd name="T31" fmla="*/ 1298 h 1505"/>
                <a:gd name="T32" fmla="*/ 1272 w 2176"/>
                <a:gd name="T33" fmla="*/ 1225 h 1505"/>
                <a:gd name="T34" fmla="*/ 1639 w 2176"/>
                <a:gd name="T35" fmla="*/ 1045 h 1505"/>
                <a:gd name="T36" fmla="*/ 1939 w 2176"/>
                <a:gd name="T37" fmla="*/ 955 h 1505"/>
                <a:gd name="T38" fmla="*/ 2185 w 2176"/>
                <a:gd name="T39" fmla="*/ 823 h 1505"/>
                <a:gd name="T40" fmla="*/ 1969 w 2176"/>
                <a:gd name="T41" fmla="*/ 913 h 1505"/>
                <a:gd name="T42" fmla="*/ 1663 w 2176"/>
                <a:gd name="T43" fmla="*/ 991 h 1505"/>
                <a:gd name="T44" fmla="*/ 1345 w 2176"/>
                <a:gd name="T45" fmla="*/ 1153 h 1505"/>
                <a:gd name="T46" fmla="*/ 1507 w 2176"/>
                <a:gd name="T47" fmla="*/ 907 h 1505"/>
                <a:gd name="T48" fmla="*/ 1627 w 2176"/>
                <a:gd name="T49" fmla="*/ 546 h 1505"/>
                <a:gd name="T50" fmla="*/ 1747 w 2176"/>
                <a:gd name="T51" fmla="*/ 373 h 1505"/>
                <a:gd name="T52" fmla="*/ 1987 w 2176"/>
                <a:gd name="T53" fmla="*/ 60 h 1505"/>
                <a:gd name="T54" fmla="*/ 2011 w 2176"/>
                <a:gd name="T55" fmla="*/ 0 h 1505"/>
                <a:gd name="T56" fmla="*/ 1981 w 2176"/>
                <a:gd name="T57" fmla="*/ 0 h 1505"/>
                <a:gd name="T58" fmla="*/ 1603 w 2176"/>
                <a:gd name="T59" fmla="*/ 481 h 1505"/>
                <a:gd name="T60" fmla="*/ 1483 w 2176"/>
                <a:gd name="T61" fmla="*/ 889 h 1505"/>
                <a:gd name="T62" fmla="*/ 1260 w 2176"/>
                <a:gd name="T63" fmla="*/ 1177 h 1505"/>
                <a:gd name="T64" fmla="*/ 1135 w 2176"/>
                <a:gd name="T65" fmla="*/ 907 h 1505"/>
                <a:gd name="T66" fmla="*/ 1014 w 2176"/>
                <a:gd name="T67" fmla="*/ 541 h 1505"/>
                <a:gd name="T68" fmla="*/ 889 w 2176"/>
                <a:gd name="T69" fmla="*/ 222 h 1505"/>
                <a:gd name="T70" fmla="*/ 792 w 2176"/>
                <a:gd name="T71" fmla="*/ 0 h 1505"/>
                <a:gd name="T72" fmla="*/ 756 w 2176"/>
                <a:gd name="T73" fmla="*/ 0 h 1505"/>
                <a:gd name="T74" fmla="*/ 907 w 2176"/>
                <a:gd name="T75" fmla="*/ 355 h 1505"/>
                <a:gd name="T76" fmla="*/ 1038 w 2176"/>
                <a:gd name="T77" fmla="*/ 769 h 1505"/>
                <a:gd name="T78" fmla="*/ 1038 w 2176"/>
                <a:gd name="T79" fmla="*/ 769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8" name="Freeform 9"/>
            <p:cNvSpPr>
              <a:spLocks/>
            </p:cNvSpPr>
            <p:nvPr/>
          </p:nvSpPr>
          <p:spPr bwMode="hidden">
            <a:xfrm>
              <a:off x="0" y="649"/>
              <a:ext cx="816" cy="806"/>
            </a:xfrm>
            <a:custGeom>
              <a:avLst/>
              <a:gdLst>
                <a:gd name="T0" fmla="*/ 162 w 813"/>
                <a:gd name="T1" fmla="*/ 565 h 804"/>
                <a:gd name="T2" fmla="*/ 330 w 813"/>
                <a:gd name="T3" fmla="*/ 439 h 804"/>
                <a:gd name="T4" fmla="*/ 648 w 813"/>
                <a:gd name="T5" fmla="*/ 217 h 804"/>
                <a:gd name="T6" fmla="*/ 816 w 813"/>
                <a:gd name="T7" fmla="*/ 0 h 804"/>
                <a:gd name="T8" fmla="*/ 678 w 813"/>
                <a:gd name="T9" fmla="*/ 150 h 804"/>
                <a:gd name="T10" fmla="*/ 145 w 813"/>
                <a:gd name="T11" fmla="*/ 505 h 804"/>
                <a:gd name="T12" fmla="*/ 0 w 813"/>
                <a:gd name="T13" fmla="*/ 734 h 804"/>
                <a:gd name="T14" fmla="*/ 0 w 813"/>
                <a:gd name="T15" fmla="*/ 806 h 804"/>
                <a:gd name="T16" fmla="*/ 162 w 813"/>
                <a:gd name="T17" fmla="*/ 565 h 804"/>
                <a:gd name="T18" fmla="*/ 162 w 813"/>
                <a:gd name="T19" fmla="*/ 565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39" name="Freeform 10"/>
            <p:cNvSpPr>
              <a:spLocks/>
            </p:cNvSpPr>
            <p:nvPr/>
          </p:nvSpPr>
          <p:spPr bwMode="hidden">
            <a:xfrm>
              <a:off x="0" y="1545"/>
              <a:ext cx="762" cy="107"/>
            </a:xfrm>
            <a:custGeom>
              <a:avLst/>
              <a:gdLst>
                <a:gd name="T0" fmla="*/ 462 w 759"/>
                <a:gd name="T1" fmla="*/ 66 h 107"/>
                <a:gd name="T2" fmla="*/ 762 w 759"/>
                <a:gd name="T3" fmla="*/ 0 h 107"/>
                <a:gd name="T4" fmla="*/ 498 w 759"/>
                <a:gd name="T5" fmla="*/ 36 h 107"/>
                <a:gd name="T6" fmla="*/ 139 w 759"/>
                <a:gd name="T7" fmla="*/ 48 h 107"/>
                <a:gd name="T8" fmla="*/ 0 w 759"/>
                <a:gd name="T9" fmla="*/ 78 h 107"/>
                <a:gd name="T10" fmla="*/ 0 w 759"/>
                <a:gd name="T11" fmla="*/ 107 h 107"/>
                <a:gd name="T12" fmla="*/ 96 w 759"/>
                <a:gd name="T13" fmla="*/ 89 h 107"/>
                <a:gd name="T14" fmla="*/ 462 w 759"/>
                <a:gd name="T15" fmla="*/ 66 h 107"/>
                <a:gd name="T16" fmla="*/ 462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0" name="Freeform 11"/>
            <p:cNvSpPr>
              <a:spLocks/>
            </p:cNvSpPr>
            <p:nvPr/>
          </p:nvSpPr>
          <p:spPr bwMode="hidden">
            <a:xfrm>
              <a:off x="2314" y="3431"/>
              <a:ext cx="3182" cy="745"/>
            </a:xfrm>
            <a:custGeom>
              <a:avLst/>
              <a:gdLst>
                <a:gd name="T0" fmla="*/ 1393 w 3169"/>
                <a:gd name="T1" fmla="*/ 240 h 743"/>
                <a:gd name="T2" fmla="*/ 1741 w 3169"/>
                <a:gd name="T3" fmla="*/ 234 h 743"/>
                <a:gd name="T4" fmla="*/ 2096 w 3169"/>
                <a:gd name="T5" fmla="*/ 252 h 743"/>
                <a:gd name="T6" fmla="*/ 2515 w 3169"/>
                <a:gd name="T7" fmla="*/ 234 h 743"/>
                <a:gd name="T8" fmla="*/ 3182 w 3169"/>
                <a:gd name="T9" fmla="*/ 205 h 743"/>
                <a:gd name="T10" fmla="*/ 3128 w 3169"/>
                <a:gd name="T11" fmla="*/ 187 h 743"/>
                <a:gd name="T12" fmla="*/ 2432 w 3169"/>
                <a:gd name="T13" fmla="*/ 222 h 743"/>
                <a:gd name="T14" fmla="*/ 2011 w 3169"/>
                <a:gd name="T15" fmla="*/ 222 h 743"/>
                <a:gd name="T16" fmla="*/ 1465 w 3169"/>
                <a:gd name="T17" fmla="*/ 187 h 743"/>
                <a:gd name="T18" fmla="*/ 1549 w 3169"/>
                <a:gd name="T19" fmla="*/ 168 h 743"/>
                <a:gd name="T20" fmla="*/ 2047 w 3169"/>
                <a:gd name="T21" fmla="*/ 0 h 743"/>
                <a:gd name="T22" fmla="*/ 1969 w 3169"/>
                <a:gd name="T23" fmla="*/ 24 h 743"/>
                <a:gd name="T24" fmla="*/ 1844 w 3169"/>
                <a:gd name="T25" fmla="*/ 66 h 743"/>
                <a:gd name="T26" fmla="*/ 1609 w 3169"/>
                <a:gd name="T27" fmla="*/ 138 h 743"/>
                <a:gd name="T28" fmla="*/ 1344 w 3169"/>
                <a:gd name="T29" fmla="*/ 199 h 743"/>
                <a:gd name="T30" fmla="*/ 1273 w 3169"/>
                <a:gd name="T31" fmla="*/ 252 h 743"/>
                <a:gd name="T32" fmla="*/ 768 w 3169"/>
                <a:gd name="T33" fmla="*/ 414 h 743"/>
                <a:gd name="T34" fmla="*/ 336 w 3169"/>
                <a:gd name="T35" fmla="*/ 504 h 743"/>
                <a:gd name="T36" fmla="*/ 0 w 3169"/>
                <a:gd name="T37" fmla="*/ 619 h 743"/>
                <a:gd name="T38" fmla="*/ 300 w 3169"/>
                <a:gd name="T39" fmla="*/ 540 h 743"/>
                <a:gd name="T40" fmla="*/ 738 w 3169"/>
                <a:gd name="T41" fmla="*/ 450 h 743"/>
                <a:gd name="T42" fmla="*/ 1183 w 3169"/>
                <a:gd name="T43" fmla="*/ 312 h 743"/>
                <a:gd name="T44" fmla="*/ 985 w 3169"/>
                <a:gd name="T45" fmla="*/ 492 h 743"/>
                <a:gd name="T46" fmla="*/ 871 w 3169"/>
                <a:gd name="T47" fmla="*/ 745 h 743"/>
                <a:gd name="T48" fmla="*/ 865 w 3169"/>
                <a:gd name="T49" fmla="*/ 745 h 743"/>
                <a:gd name="T50" fmla="*/ 937 w 3169"/>
                <a:gd name="T51" fmla="*/ 745 h 743"/>
                <a:gd name="T52" fmla="*/ 1026 w 3169"/>
                <a:gd name="T53" fmla="*/ 498 h 743"/>
                <a:gd name="T54" fmla="*/ 1302 w 3169"/>
                <a:gd name="T55" fmla="*/ 282 h 743"/>
                <a:gd name="T56" fmla="*/ 1537 w 3169"/>
                <a:gd name="T57" fmla="*/ 450 h 743"/>
                <a:gd name="T58" fmla="*/ 1777 w 3169"/>
                <a:gd name="T59" fmla="*/ 679 h 743"/>
                <a:gd name="T60" fmla="*/ 1862 w 3169"/>
                <a:gd name="T61" fmla="*/ 745 h 743"/>
                <a:gd name="T62" fmla="*/ 1927 w 3169"/>
                <a:gd name="T63" fmla="*/ 745 h 743"/>
                <a:gd name="T64" fmla="*/ 1699 w 3169"/>
                <a:gd name="T65" fmla="*/ 528 h 743"/>
                <a:gd name="T66" fmla="*/ 1393 w 3169"/>
                <a:gd name="T67" fmla="*/ 240 h 743"/>
                <a:gd name="T68" fmla="*/ 1393 w 3169"/>
                <a:gd name="T69" fmla="*/ 240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sz="1800" smtClean="0">
                <a:solidFill>
                  <a:srgbClr val="FFFFFF"/>
                </a:solidFill>
              </a:endParaRPr>
            </a:p>
          </p:txBody>
        </p:sp>
        <p:sp>
          <p:nvSpPr>
            <p:cNvPr id="32782"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3"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32784"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sp>
          <p:nvSpPr>
            <p:cNvPr id="32787"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defRPr/>
              </a:pPr>
              <a:endParaRPr lang="en-US" sz="1800">
                <a:solidFill>
                  <a:srgbClr val="FFFFFF"/>
                </a:solidFill>
              </a:endParaRPr>
            </a:p>
          </p:txBody>
        </p:sp>
        <p:sp>
          <p:nvSpPr>
            <p:cNvPr id="1049" name="Freeform 20"/>
            <p:cNvSpPr>
              <a:spLocks/>
            </p:cNvSpPr>
            <p:nvPr/>
          </p:nvSpPr>
          <p:spPr bwMode="hidden">
            <a:xfrm>
              <a:off x="3160" y="1860"/>
              <a:ext cx="2162" cy="1934"/>
            </a:xfrm>
            <a:custGeom>
              <a:avLst/>
              <a:gdLst>
                <a:gd name="T0" fmla="*/ 1850 w 2153"/>
                <a:gd name="T1" fmla="*/ 853 h 1930"/>
                <a:gd name="T2" fmla="*/ 1945 w 2153"/>
                <a:gd name="T3" fmla="*/ 1021 h 1930"/>
                <a:gd name="T4" fmla="*/ 2060 w 2153"/>
                <a:gd name="T5" fmla="*/ 1170 h 1930"/>
                <a:gd name="T6" fmla="*/ 2126 w 2153"/>
                <a:gd name="T7" fmla="*/ 1249 h 1930"/>
                <a:gd name="T8" fmla="*/ 2162 w 2153"/>
                <a:gd name="T9" fmla="*/ 1297 h 1930"/>
                <a:gd name="T10" fmla="*/ 1897 w 2153"/>
                <a:gd name="T11" fmla="*/ 979 h 1930"/>
                <a:gd name="T12" fmla="*/ 1868 w 2153"/>
                <a:gd name="T13" fmla="*/ 931 h 1930"/>
                <a:gd name="T14" fmla="*/ 1789 w 2153"/>
                <a:gd name="T15" fmla="*/ 1243 h 1930"/>
                <a:gd name="T16" fmla="*/ 1777 w 2153"/>
                <a:gd name="T17" fmla="*/ 1489 h 1930"/>
                <a:gd name="T18" fmla="*/ 1826 w 2153"/>
                <a:gd name="T19" fmla="*/ 1910 h 1930"/>
                <a:gd name="T20" fmla="*/ 1795 w 2153"/>
                <a:gd name="T21" fmla="*/ 1934 h 1930"/>
                <a:gd name="T22" fmla="*/ 1753 w 2153"/>
                <a:gd name="T23" fmla="*/ 1537 h 1930"/>
                <a:gd name="T24" fmla="*/ 1735 w 2153"/>
                <a:gd name="T25" fmla="*/ 1291 h 1930"/>
                <a:gd name="T26" fmla="*/ 1771 w 2153"/>
                <a:gd name="T27" fmla="*/ 1087 h 1930"/>
                <a:gd name="T28" fmla="*/ 1777 w 2153"/>
                <a:gd name="T29" fmla="*/ 877 h 1930"/>
                <a:gd name="T30" fmla="*/ 1273 w 2153"/>
                <a:gd name="T31" fmla="*/ 1009 h 1930"/>
                <a:gd name="T32" fmla="*/ 828 w 2153"/>
                <a:gd name="T33" fmla="*/ 1134 h 1930"/>
                <a:gd name="T34" fmla="*/ 324 w 2153"/>
                <a:gd name="T35" fmla="*/ 1315 h 1930"/>
                <a:gd name="T36" fmla="*/ 18 w 2153"/>
                <a:gd name="T37" fmla="*/ 1423 h 1930"/>
                <a:gd name="T38" fmla="*/ 312 w 2153"/>
                <a:gd name="T39" fmla="*/ 1285 h 1930"/>
                <a:gd name="T40" fmla="*/ 685 w 2153"/>
                <a:gd name="T41" fmla="*/ 1146 h 1930"/>
                <a:gd name="T42" fmla="*/ 1026 w 2153"/>
                <a:gd name="T43" fmla="*/ 1039 h 1930"/>
                <a:gd name="T44" fmla="*/ 1417 w 2153"/>
                <a:gd name="T45" fmla="*/ 931 h 1930"/>
                <a:gd name="T46" fmla="*/ 1699 w 2153"/>
                <a:gd name="T47" fmla="*/ 817 h 1930"/>
                <a:gd name="T48" fmla="*/ 1339 w 2153"/>
                <a:gd name="T49" fmla="*/ 624 h 1930"/>
                <a:gd name="T50" fmla="*/ 865 w 2153"/>
                <a:gd name="T51" fmla="*/ 516 h 1930"/>
                <a:gd name="T52" fmla="*/ 228 w 2153"/>
                <a:gd name="T53" fmla="*/ 161 h 1930"/>
                <a:gd name="T54" fmla="*/ 0 w 2153"/>
                <a:gd name="T55" fmla="*/ 83 h 1930"/>
                <a:gd name="T56" fmla="*/ 330 w 2153"/>
                <a:gd name="T57" fmla="*/ 179 h 1930"/>
                <a:gd name="T58" fmla="*/ 715 w 2153"/>
                <a:gd name="T59" fmla="*/ 384 h 1930"/>
                <a:gd name="T60" fmla="*/ 937 w 2153"/>
                <a:gd name="T61" fmla="*/ 492 h 1930"/>
                <a:gd name="T62" fmla="*/ 1357 w 2153"/>
                <a:gd name="T63" fmla="*/ 594 h 1930"/>
                <a:gd name="T64" fmla="*/ 1657 w 2153"/>
                <a:gd name="T65" fmla="*/ 745 h 1930"/>
                <a:gd name="T66" fmla="*/ 1429 w 2153"/>
                <a:gd name="T67" fmla="*/ 462 h 1930"/>
                <a:gd name="T68" fmla="*/ 1291 w 2153"/>
                <a:gd name="T69" fmla="*/ 191 h 1930"/>
                <a:gd name="T70" fmla="*/ 1159 w 2153"/>
                <a:gd name="T71" fmla="*/ 0 h 1930"/>
                <a:gd name="T72" fmla="*/ 1345 w 2153"/>
                <a:gd name="T73" fmla="*/ 215 h 1930"/>
                <a:gd name="T74" fmla="*/ 1495 w 2153"/>
                <a:gd name="T75" fmla="*/ 486 h 1930"/>
                <a:gd name="T76" fmla="*/ 1753 w 2153"/>
                <a:gd name="T77" fmla="*/ 805 h 1930"/>
                <a:gd name="T78" fmla="*/ 1850 w 2153"/>
                <a:gd name="T79" fmla="*/ 853 h 1930"/>
                <a:gd name="T80" fmla="*/ 1850 w 2153"/>
                <a:gd name="T81" fmla="*/ 853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US" sz="1800" smtClean="0">
                <a:solidFill>
                  <a:srgbClr val="FFFFFF"/>
                </a:solidFill>
              </a:endParaRPr>
            </a:p>
          </p:txBody>
        </p:sp>
      </p:grpSp>
      <p:sp>
        <p:nvSpPr>
          <p:cNvPr id="32789" name="Rectangle 21"/>
          <p:cNvSpPr>
            <a:spLocks noGrp="1" noChangeArrowheads="1"/>
          </p:cNvSpPr>
          <p:nvPr>
            <p:ph type="title"/>
          </p:nvPr>
        </p:nvSpPr>
        <p:spPr bwMode="auto">
          <a:xfrm>
            <a:off x="609600" y="27781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90" name="Rectangle 22"/>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2791" name="Rectangle 23"/>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2" name="Rectangle 24"/>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endParaRPr lang="en-US">
              <a:solidFill>
                <a:srgbClr val="FFFFFF"/>
              </a:solidFill>
            </a:endParaRPr>
          </a:p>
        </p:txBody>
      </p:sp>
      <p:sp>
        <p:nvSpPr>
          <p:cNvPr id="32793" name="Rectangle 25"/>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effectLst>
                  <a:outerShdw blurRad="38100" dist="38100" dir="2700000" algn="tl">
                    <a:srgbClr val="000000"/>
                  </a:outerShdw>
                </a:effectLst>
              </a:defRPr>
            </a:lvl1pPr>
          </a:lstStyle>
          <a:p>
            <a:pPr defTabSz="914400" fontAlgn="base">
              <a:spcBef>
                <a:spcPct val="0"/>
              </a:spcBef>
              <a:spcAft>
                <a:spcPct val="0"/>
              </a:spcAft>
              <a:defRPr/>
            </a:pPr>
            <a:fld id="{1D387398-FBF5-4D57-9CB0-776248821608}" type="slidenum">
              <a:rPr lang="en-US" smtClean="0">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1474881479"/>
      </p:ext>
    </p:extLst>
  </p:cSld>
  <p:clrMap bg1="dk2" tx1="lt1" bg2="dk1"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anose="05000000000000000000"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amd.com/us-en/processors/productinformation/0..30_118"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5.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5.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5.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5.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amd.com/" TargetMode="External"/><Relationship Id="rId2" Type="http://schemas.openxmlformats.org/officeDocument/2006/relationships/hyperlink" Target="http://www.intel.com/" TargetMode="Externa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www.intel.com/products/desktop/processors/pentium.htm" TargetMode="External"/><Relationship Id="rId2" Type="http://schemas.openxmlformats.org/officeDocument/2006/relationships/hyperlink" Target="http://www.intel.com/products/desktop/processors/index.ht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98BBFB-4314-436C-A688-96F483D693AB}"/>
              </a:ext>
            </a:extLst>
          </p:cNvPr>
          <p:cNvSpPr>
            <a:spLocks noGrp="1"/>
          </p:cNvSpPr>
          <p:nvPr>
            <p:ph type="ctrTitle"/>
          </p:nvPr>
        </p:nvSpPr>
        <p:spPr/>
        <p:txBody>
          <a:bodyPr anchor="ctr" anchorCtr="0"/>
          <a:lstStyle/>
          <a:p>
            <a:r>
              <a:rPr lang="en-US" dirty="0" smtClean="0"/>
              <a:t>HARDWARE OF PERSONAL COMPUTER</a:t>
            </a:r>
            <a:endParaRPr lang="en-US" dirty="0"/>
          </a:p>
        </p:txBody>
      </p:sp>
      <p:sp>
        <p:nvSpPr>
          <p:cNvPr id="3" name="Subtitle 2">
            <a:extLst>
              <a:ext uri="{FF2B5EF4-FFF2-40B4-BE49-F238E27FC236}">
                <a16:creationId xmlns="" xmlns:a16="http://schemas.microsoft.com/office/drawing/2014/main" id="{6AA173D3-8B7E-4F91-B862-AC30CB0D2705}"/>
              </a:ext>
            </a:extLst>
          </p:cNvPr>
          <p:cNvSpPr>
            <a:spLocks noGrp="1"/>
          </p:cNvSpPr>
          <p:nvPr>
            <p:ph type="subTitle" idx="1"/>
          </p:nvPr>
        </p:nvSpPr>
        <p:spPr/>
        <p:txBody>
          <a:bodyPr>
            <a:normAutofit/>
          </a:bodyPr>
          <a:lstStyle/>
          <a:p>
            <a:r>
              <a:rPr lang="en-US" sz="2800" smtClean="0"/>
              <a:t>Present By</a:t>
            </a:r>
            <a:endParaRPr lang="en-US" sz="2800" dirty="0" smtClean="0"/>
          </a:p>
          <a:p>
            <a:r>
              <a:rPr lang="en-US" sz="2800" dirty="0" smtClean="0"/>
              <a:t>Abdul </a:t>
            </a:r>
            <a:r>
              <a:rPr lang="en-US" sz="2800" dirty="0" err="1" smtClean="0"/>
              <a:t>Ghofir</a:t>
            </a:r>
            <a:r>
              <a:rPr lang="en-US" sz="2800" dirty="0" smtClean="0"/>
              <a:t>, </a:t>
            </a:r>
            <a:r>
              <a:rPr lang="en-US" sz="2800" dirty="0" err="1" smtClean="0"/>
              <a:t>M.Kom</a:t>
            </a:r>
            <a:endParaRPr lang="en-US" sz="2800" dirty="0"/>
          </a:p>
        </p:txBody>
      </p:sp>
      <p:pic>
        <p:nvPicPr>
          <p:cNvPr id="9" name="Graphic 8" descr="Book">
            <a:extLst>
              <a:ext uri="{FF2B5EF4-FFF2-40B4-BE49-F238E27FC236}">
                <a16:creationId xmlns="" xmlns:a16="http://schemas.microsoft.com/office/drawing/2014/main" id="{E26792AF-5D39-4A12-8EDD-CC09A60BDA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44993" y="2961000"/>
            <a:ext cx="936000" cy="936000"/>
          </a:xfrm>
          <a:prstGeom prst="rect">
            <a:avLst/>
          </a:prstGeom>
        </p:spPr>
      </p:pic>
    </p:spTree>
    <p:extLst>
      <p:ext uri="{BB962C8B-B14F-4D97-AF65-F5344CB8AC3E}">
        <p14:creationId xmlns:p14="http://schemas.microsoft.com/office/powerpoint/2010/main" val="1906530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Unit</a:t>
            </a:r>
          </a:p>
        </p:txBody>
      </p:sp>
      <p:sp>
        <p:nvSpPr>
          <p:cNvPr id="3" name="Content Placeholder 2"/>
          <p:cNvSpPr>
            <a:spLocks noGrp="1"/>
          </p:cNvSpPr>
          <p:nvPr>
            <p:ph idx="1"/>
          </p:nvPr>
        </p:nvSpPr>
        <p:spPr/>
        <p:txBody>
          <a:bodyPr/>
          <a:lstStyle/>
          <a:p>
            <a:pPr marL="0" indent="0">
              <a:buNone/>
            </a:pPr>
            <a:r>
              <a:rPr lang="en-US" sz="2800" dirty="0"/>
              <a:t>AMD CPU Families for Desktop </a:t>
            </a:r>
            <a:r>
              <a:rPr lang="en-US" sz="2800" dirty="0" smtClean="0"/>
              <a:t>Computer</a:t>
            </a:r>
          </a:p>
          <a:p>
            <a:pPr marL="457200" indent="-457200">
              <a:buFont typeface="+mj-lt"/>
              <a:buAutoNum type="arabicPeriod"/>
            </a:pPr>
            <a:r>
              <a:rPr lang="en-US" dirty="0" smtClean="0"/>
              <a:t>Athlon 64 FX</a:t>
            </a:r>
          </a:p>
          <a:p>
            <a:pPr marL="457200" lvl="1" indent="0">
              <a:buNone/>
            </a:pPr>
            <a:r>
              <a:rPr lang="en-US" dirty="0" smtClean="0">
                <a:hlinkClick r:id="rId2"/>
              </a:rPr>
              <a:t>http://www.amd.com/us-en/processors/</a:t>
            </a:r>
            <a:r>
              <a:rPr lang="en-US" dirty="0" err="1" smtClean="0">
                <a:hlinkClick r:id="rId2"/>
              </a:rPr>
              <a:t>productinformation</a:t>
            </a:r>
            <a:r>
              <a:rPr lang="en-US" dirty="0" smtClean="0">
                <a:hlinkClick r:id="rId2"/>
              </a:rPr>
              <a:t>/0..30_118</a:t>
            </a:r>
            <a:endParaRPr lang="en-US" dirty="0" smtClean="0"/>
          </a:p>
          <a:p>
            <a:pPr marL="457200" indent="-457200">
              <a:buFont typeface="+mj-lt"/>
              <a:buAutoNum type="arabicPeriod"/>
            </a:pPr>
            <a:r>
              <a:rPr lang="en-US" dirty="0" smtClean="0"/>
              <a:t>Athlon 64 x 2 Dual – Core</a:t>
            </a:r>
          </a:p>
          <a:p>
            <a:pPr marL="457200" lvl="1" indent="0">
              <a:buNone/>
            </a:pPr>
            <a:r>
              <a:rPr lang="en-US" dirty="0">
                <a:hlinkClick r:id="rId2"/>
              </a:rPr>
              <a:t>http://www.amd.com/us-en/processors/</a:t>
            </a:r>
            <a:r>
              <a:rPr lang="en-US" dirty="0" err="1">
                <a:hlinkClick r:id="rId2"/>
              </a:rPr>
              <a:t>productinformation</a:t>
            </a:r>
            <a:r>
              <a:rPr lang="en-US" dirty="0">
                <a:hlinkClick r:id="rId2"/>
              </a:rPr>
              <a:t>/0..30_118</a:t>
            </a:r>
            <a:endParaRPr lang="en-US" dirty="0"/>
          </a:p>
          <a:p>
            <a:pPr marL="457200" indent="-457200">
              <a:buFont typeface="+mj-lt"/>
              <a:buAutoNum type="arabicPeriod"/>
            </a:pPr>
            <a:r>
              <a:rPr lang="en-US" dirty="0" smtClean="0"/>
              <a:t>Athlon 64</a:t>
            </a:r>
          </a:p>
          <a:p>
            <a:pPr marL="457200" lvl="1" indent="0">
              <a:buNone/>
            </a:pPr>
            <a:r>
              <a:rPr lang="en-US" dirty="0">
                <a:hlinkClick r:id="rId2"/>
              </a:rPr>
              <a:t>http://www.amd.com/us-en/processors/</a:t>
            </a:r>
            <a:r>
              <a:rPr lang="en-US" dirty="0" err="1">
                <a:hlinkClick r:id="rId2"/>
              </a:rPr>
              <a:t>productinformation</a:t>
            </a:r>
            <a:r>
              <a:rPr lang="en-US" dirty="0">
                <a:hlinkClick r:id="rId2"/>
              </a:rPr>
              <a:t>/0..30_118</a:t>
            </a:r>
            <a:endParaRPr lang="en-US" dirty="0"/>
          </a:p>
          <a:p>
            <a:pPr marL="457200" lvl="1" indent="0">
              <a:buNone/>
            </a:pPr>
            <a:endParaRPr lang="en-US" dirty="0"/>
          </a:p>
          <a:p>
            <a:pPr marL="457200" lvl="1" indent="0">
              <a:buNone/>
            </a:pPr>
            <a:endParaRPr lang="en-US" dirty="0" smtClean="0"/>
          </a:p>
        </p:txBody>
      </p:sp>
    </p:spTree>
    <p:extLst>
      <p:ext uri="{BB962C8B-B14F-4D97-AF65-F5344CB8AC3E}">
        <p14:creationId xmlns:p14="http://schemas.microsoft.com/office/powerpoint/2010/main" val="28254589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a:t>
            </a:r>
            <a:r>
              <a:rPr lang="en-US" dirty="0" smtClean="0"/>
              <a:t>Unit</a:t>
            </a:r>
            <a:endParaRPr lang="en-US" dirty="0"/>
          </a:p>
        </p:txBody>
      </p:sp>
      <p:pic>
        <p:nvPicPr>
          <p:cNvPr id="6" name="Content Placeholder 5"/>
          <p:cNvPicPr>
            <a:picLocks noGrp="1" noChangeAspect="1"/>
          </p:cNvPicPr>
          <p:nvPr>
            <p:ph idx="1"/>
          </p:nvPr>
        </p:nvPicPr>
        <p:blipFill>
          <a:blip r:embed="rId2"/>
          <a:stretch>
            <a:fillRect/>
          </a:stretch>
        </p:blipFill>
        <p:spPr>
          <a:xfrm>
            <a:off x="7083999" y="2336871"/>
            <a:ext cx="3712160" cy="3252559"/>
          </a:xfrm>
          <a:prstGeom prst="rect">
            <a:avLst/>
          </a:prstGeom>
        </p:spPr>
      </p:pic>
      <p:sp>
        <p:nvSpPr>
          <p:cNvPr id="4" name="Text Placeholder 3"/>
          <p:cNvSpPr>
            <a:spLocks noGrp="1"/>
          </p:cNvSpPr>
          <p:nvPr>
            <p:ph type="body" sz="half" idx="2"/>
          </p:nvPr>
        </p:nvSpPr>
        <p:spPr>
          <a:xfrm>
            <a:off x="2432921" y="2156566"/>
            <a:ext cx="4302729" cy="3599317"/>
          </a:xfrm>
        </p:spPr>
        <p:txBody>
          <a:bodyPr>
            <a:normAutofit lnSpcReduction="10000"/>
          </a:bodyPr>
          <a:lstStyle/>
          <a:p>
            <a:pPr algn="ctr"/>
            <a:r>
              <a:rPr lang="en-US" sz="2800" dirty="0"/>
              <a:t>Motherboard</a:t>
            </a:r>
            <a:endParaRPr lang="en-US" sz="2800" dirty="0" smtClean="0"/>
          </a:p>
          <a:p>
            <a:pPr marL="285750" indent="-285750">
              <a:buFont typeface="Arial" panose="020B0604020202020204" pitchFamily="34" charset="0"/>
              <a:buChar char="•"/>
            </a:pPr>
            <a:r>
              <a:rPr lang="en-US" dirty="0" smtClean="0"/>
              <a:t>Motherboard is the central circuit board making up a personal computer.</a:t>
            </a:r>
          </a:p>
          <a:p>
            <a:pPr marL="285750" indent="-285750">
              <a:buFont typeface="Arial" panose="020B0604020202020204" pitchFamily="34" charset="0"/>
              <a:buChar char="•"/>
            </a:pPr>
            <a:r>
              <a:rPr lang="en-US" dirty="0" smtClean="0"/>
              <a:t>A personal computer is built with the CPU, main memory, and other essential components on the motherboard.</a:t>
            </a:r>
          </a:p>
          <a:p>
            <a:pPr marL="285750" indent="-285750">
              <a:buFont typeface="Arial" panose="020B0604020202020204" pitchFamily="34" charset="0"/>
              <a:buChar char="•"/>
            </a:pPr>
            <a:r>
              <a:rPr lang="en-US" dirty="0" smtClean="0"/>
              <a:t>Other components such as external storage, controller for video display and sound, and peripheral devices are typically attached to the motherboard via edge connectors and cables.</a:t>
            </a:r>
          </a:p>
          <a:p>
            <a:pPr marL="285750" indent="-285750">
              <a:buFont typeface="Arial" panose="020B0604020202020204" pitchFamily="34" charset="0"/>
              <a:buChar char="•"/>
            </a:pPr>
            <a:r>
              <a:rPr lang="en-US" dirty="0" smtClean="0"/>
              <a:t>In modern computers, it’s increasingly common to integrate these “peripherals” into the motherboard.</a:t>
            </a:r>
            <a:endParaRPr lang="en-US" dirty="0"/>
          </a:p>
        </p:txBody>
      </p:sp>
    </p:spTree>
    <p:extLst>
      <p:ext uri="{BB962C8B-B14F-4D97-AF65-F5344CB8AC3E}">
        <p14:creationId xmlns:p14="http://schemas.microsoft.com/office/powerpoint/2010/main" val="2289255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a:t>
            </a:r>
            <a:r>
              <a:rPr lang="en-US" dirty="0" smtClean="0"/>
              <a:t>Unit</a:t>
            </a:r>
            <a:endParaRPr lang="en-US" dirty="0"/>
          </a:p>
        </p:txBody>
      </p:sp>
      <p:sp>
        <p:nvSpPr>
          <p:cNvPr id="4" name="Text Placeholder 3"/>
          <p:cNvSpPr>
            <a:spLocks noGrp="1"/>
          </p:cNvSpPr>
          <p:nvPr>
            <p:ph type="body" sz="half" idx="2"/>
          </p:nvPr>
        </p:nvSpPr>
        <p:spPr>
          <a:xfrm>
            <a:off x="2432921" y="2156566"/>
            <a:ext cx="4302729" cy="3599317"/>
          </a:xfrm>
        </p:spPr>
        <p:txBody>
          <a:bodyPr>
            <a:normAutofit fontScale="85000" lnSpcReduction="20000"/>
          </a:bodyPr>
          <a:lstStyle/>
          <a:p>
            <a:pPr algn="ctr"/>
            <a:r>
              <a:rPr lang="en-US" sz="2800" dirty="0" smtClean="0"/>
              <a:t>Video Card</a:t>
            </a:r>
          </a:p>
          <a:p>
            <a:pPr marL="285750" indent="-285750">
              <a:buFont typeface="Arial" panose="020B0604020202020204" pitchFamily="34" charset="0"/>
              <a:buChar char="•"/>
            </a:pPr>
            <a:r>
              <a:rPr lang="en-US" dirty="0" smtClean="0"/>
              <a:t>It’s to generate and output images to a display</a:t>
            </a:r>
          </a:p>
          <a:p>
            <a:pPr marL="285750" indent="-285750">
              <a:buFont typeface="Arial" panose="020B0604020202020204" pitchFamily="34" charset="0"/>
              <a:buChar char="•"/>
            </a:pPr>
            <a:r>
              <a:rPr lang="en-US" dirty="0" smtClean="0"/>
              <a:t>If the video card is integrated in the motherboard, it will use the computer RAM memory (lower throughput). If it’s not integrated, the video card will have its own video memory which is called Video RAM (VRAM).</a:t>
            </a:r>
          </a:p>
          <a:p>
            <a:pPr marL="285750" indent="-285750">
              <a:buFont typeface="Arial" panose="020B0604020202020204" pitchFamily="34" charset="0"/>
              <a:buChar char="•"/>
            </a:pPr>
            <a:r>
              <a:rPr lang="en-US" dirty="0" smtClean="0"/>
              <a:t>The VRAM capacity of most modern video card range from 128 2024 MB (workstation graphic cards)</a:t>
            </a:r>
          </a:p>
          <a:p>
            <a:pPr marL="285750" indent="-285750">
              <a:buFont typeface="Arial" panose="020B0604020202020204" pitchFamily="34" charset="0"/>
              <a:buChar char="•"/>
            </a:pPr>
            <a:r>
              <a:rPr lang="en-US" dirty="0" smtClean="0"/>
              <a:t>In 2006, the VRAM was based on DDR technology, standing out DDR2, GDDR3, GDDR4. The memory clock rate is between 400MHz and 1.6 GHz.</a:t>
            </a:r>
          </a:p>
          <a:p>
            <a:pPr marL="285750" indent="-285750">
              <a:buFont typeface="Arial" panose="020B0604020202020204" pitchFamily="34" charset="0"/>
              <a:buChar char="•"/>
            </a:pPr>
            <a:r>
              <a:rPr lang="en-US" dirty="0" smtClean="0"/>
              <a:t>A very important element of the video memory is the Z-buffer, which manage the depth coordinates in 3D graphics</a:t>
            </a:r>
          </a:p>
        </p:txBody>
      </p:sp>
      <p:pic>
        <p:nvPicPr>
          <p:cNvPr id="3" name="Picture 2"/>
          <p:cNvPicPr>
            <a:picLocks noChangeAspect="1"/>
          </p:cNvPicPr>
          <p:nvPr/>
        </p:nvPicPr>
        <p:blipFill>
          <a:blip r:embed="rId2"/>
          <a:stretch>
            <a:fillRect/>
          </a:stretch>
        </p:blipFill>
        <p:spPr>
          <a:xfrm>
            <a:off x="6890197" y="2504296"/>
            <a:ext cx="4803494" cy="3265437"/>
          </a:xfrm>
          <a:prstGeom prst="rect">
            <a:avLst/>
          </a:prstGeom>
        </p:spPr>
      </p:pic>
    </p:spTree>
    <p:extLst>
      <p:ext uri="{BB962C8B-B14F-4D97-AF65-F5344CB8AC3E}">
        <p14:creationId xmlns:p14="http://schemas.microsoft.com/office/powerpoint/2010/main" val="30060460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a:t>
            </a:r>
            <a:r>
              <a:rPr lang="en-US" dirty="0" smtClean="0"/>
              <a:t>Unit</a:t>
            </a:r>
            <a:endParaRPr lang="en-US" dirty="0"/>
          </a:p>
        </p:txBody>
      </p:sp>
      <p:sp>
        <p:nvSpPr>
          <p:cNvPr id="4" name="Text Placeholder 3"/>
          <p:cNvSpPr>
            <a:spLocks noGrp="1"/>
          </p:cNvSpPr>
          <p:nvPr>
            <p:ph type="body" sz="half" idx="2"/>
          </p:nvPr>
        </p:nvSpPr>
        <p:spPr>
          <a:xfrm>
            <a:off x="2432921" y="2156566"/>
            <a:ext cx="4302729" cy="3599317"/>
          </a:xfrm>
        </p:spPr>
        <p:txBody>
          <a:bodyPr>
            <a:normAutofit/>
          </a:bodyPr>
          <a:lstStyle/>
          <a:p>
            <a:pPr algn="ctr"/>
            <a:r>
              <a:rPr lang="en-US" sz="2800" dirty="0" smtClean="0"/>
              <a:t>Sound Card</a:t>
            </a:r>
          </a:p>
          <a:p>
            <a:pPr marL="285750" indent="-285750">
              <a:buFont typeface="Arial" panose="020B0604020202020204" pitchFamily="34" charset="0"/>
              <a:buChar char="•"/>
            </a:pPr>
            <a:r>
              <a:rPr lang="en-US" dirty="0" smtClean="0"/>
              <a:t>It’s a computer expansion card that can input and output sound under control of computer programs.</a:t>
            </a:r>
          </a:p>
          <a:p>
            <a:pPr marL="285750" indent="-285750">
              <a:buFont typeface="Arial" panose="020B0604020202020204" pitchFamily="34" charset="0"/>
              <a:buChar char="•"/>
            </a:pPr>
            <a:r>
              <a:rPr lang="en-US" dirty="0" smtClean="0"/>
              <a:t>Many computer have sound capabilities built in on the motherboard, while others require these expansion cards if audio capability is desired. </a:t>
            </a:r>
          </a:p>
        </p:txBody>
      </p:sp>
      <p:pic>
        <p:nvPicPr>
          <p:cNvPr id="5" name="Picture 4"/>
          <p:cNvPicPr>
            <a:picLocks noChangeAspect="1"/>
          </p:cNvPicPr>
          <p:nvPr/>
        </p:nvPicPr>
        <p:blipFill>
          <a:blip r:embed="rId2"/>
          <a:stretch>
            <a:fillRect/>
          </a:stretch>
        </p:blipFill>
        <p:spPr>
          <a:xfrm>
            <a:off x="7351421" y="2545455"/>
            <a:ext cx="3509071" cy="3210427"/>
          </a:xfrm>
          <a:prstGeom prst="rect">
            <a:avLst/>
          </a:prstGeom>
        </p:spPr>
      </p:pic>
    </p:spTree>
    <p:extLst>
      <p:ext uri="{BB962C8B-B14F-4D97-AF65-F5344CB8AC3E}">
        <p14:creationId xmlns:p14="http://schemas.microsoft.com/office/powerpoint/2010/main" val="1833981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Device</a:t>
            </a:r>
            <a:endParaRPr lang="en-US" dirty="0"/>
          </a:p>
        </p:txBody>
      </p:sp>
      <p:sp>
        <p:nvSpPr>
          <p:cNvPr id="3" name="Content Placeholder 2"/>
          <p:cNvSpPr>
            <a:spLocks noGrp="1"/>
          </p:cNvSpPr>
          <p:nvPr>
            <p:ph idx="1"/>
          </p:nvPr>
        </p:nvSpPr>
        <p:spPr/>
        <p:txBody>
          <a:bodyPr/>
          <a:lstStyle/>
          <a:p>
            <a:pPr marL="0" indent="0">
              <a:buNone/>
            </a:pPr>
            <a:r>
              <a:rPr lang="en-US" dirty="0" smtClean="0"/>
              <a:t>Types of Storage Device</a:t>
            </a:r>
          </a:p>
          <a:p>
            <a:pPr marL="0" indent="0">
              <a:buNone/>
            </a:pPr>
            <a:endParaRPr lang="en-US" dirty="0"/>
          </a:p>
        </p:txBody>
      </p:sp>
      <p:pic>
        <p:nvPicPr>
          <p:cNvPr id="4" name="Picture 3"/>
          <p:cNvPicPr>
            <a:picLocks noChangeAspect="1"/>
          </p:cNvPicPr>
          <p:nvPr/>
        </p:nvPicPr>
        <p:blipFill>
          <a:blip r:embed="rId2"/>
          <a:stretch>
            <a:fillRect/>
          </a:stretch>
        </p:blipFill>
        <p:spPr>
          <a:xfrm>
            <a:off x="2316118" y="2785056"/>
            <a:ext cx="5402316" cy="2873254"/>
          </a:xfrm>
          <a:prstGeom prst="rect">
            <a:avLst/>
          </a:prstGeom>
        </p:spPr>
      </p:pic>
    </p:spTree>
    <p:extLst>
      <p:ext uri="{BB962C8B-B14F-4D97-AF65-F5344CB8AC3E}">
        <p14:creationId xmlns:p14="http://schemas.microsoft.com/office/powerpoint/2010/main" val="2376407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Device</a:t>
            </a:r>
            <a:br>
              <a:rPr lang="en-US" dirty="0" smtClean="0"/>
            </a:br>
            <a:r>
              <a:rPr lang="en-US" sz="1800" dirty="0" smtClean="0"/>
              <a:t>Primary Storage</a:t>
            </a:r>
            <a:endParaRPr lang="en-US" sz="1800" dirty="0"/>
          </a:p>
        </p:txBody>
      </p:sp>
      <p:sp>
        <p:nvSpPr>
          <p:cNvPr id="3" name="Content Placeholder 2"/>
          <p:cNvSpPr>
            <a:spLocks noGrp="1"/>
          </p:cNvSpPr>
          <p:nvPr>
            <p:ph idx="1"/>
          </p:nvPr>
        </p:nvSpPr>
        <p:spPr/>
        <p:txBody>
          <a:bodyPr/>
          <a:lstStyle/>
          <a:p>
            <a:r>
              <a:rPr lang="en-US" dirty="0" smtClean="0"/>
              <a:t>A computer memory that is directly accessible to the CPU of a computer without the use of computer’s input / output channel.</a:t>
            </a:r>
          </a:p>
          <a:p>
            <a:r>
              <a:rPr lang="en-US" dirty="0" smtClean="0"/>
              <a:t>It’s used to store data that is likely to be in active.</a:t>
            </a:r>
          </a:p>
          <a:p>
            <a:pPr marL="0" indent="0">
              <a:buNone/>
            </a:pPr>
            <a:endParaRPr lang="en-US" dirty="0"/>
          </a:p>
        </p:txBody>
      </p:sp>
    </p:spTree>
    <p:extLst>
      <p:ext uri="{BB962C8B-B14F-4D97-AF65-F5344CB8AC3E}">
        <p14:creationId xmlns:p14="http://schemas.microsoft.com/office/powerpoint/2010/main" val="28441378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a:t>Primary Storage</a:t>
            </a:r>
            <a:endParaRPr lang="en-US" dirty="0"/>
          </a:p>
        </p:txBody>
      </p:sp>
      <p:pic>
        <p:nvPicPr>
          <p:cNvPr id="5" name="Content Placeholder 4"/>
          <p:cNvPicPr>
            <a:picLocks noGrp="1" noChangeAspect="1"/>
          </p:cNvPicPr>
          <p:nvPr>
            <p:ph idx="1"/>
          </p:nvPr>
        </p:nvPicPr>
        <p:blipFill>
          <a:blip r:embed="rId2"/>
          <a:stretch>
            <a:fillRect/>
          </a:stretch>
        </p:blipFill>
        <p:spPr>
          <a:xfrm>
            <a:off x="8257381" y="3229014"/>
            <a:ext cx="3058258" cy="1935419"/>
          </a:xfrm>
          <a:prstGeom prst="rect">
            <a:avLst/>
          </a:prstGeom>
        </p:spPr>
      </p:pic>
      <p:sp>
        <p:nvSpPr>
          <p:cNvPr id="4" name="Text Placeholder 3"/>
          <p:cNvSpPr>
            <a:spLocks noGrp="1"/>
          </p:cNvSpPr>
          <p:nvPr>
            <p:ph type="body" sz="half" idx="2"/>
          </p:nvPr>
        </p:nvSpPr>
        <p:spPr>
          <a:xfrm>
            <a:off x="2432922" y="2336872"/>
            <a:ext cx="5242886" cy="3599317"/>
          </a:xfrm>
        </p:spPr>
        <p:txBody>
          <a:bodyPr/>
          <a:lstStyle/>
          <a:p>
            <a:r>
              <a:rPr lang="en-US" sz="2800" dirty="0"/>
              <a:t>ROM (Read Only Memory</a:t>
            </a:r>
            <a:r>
              <a:rPr lang="en-US" sz="2800" dirty="0" smtClean="0"/>
              <a:t>)</a:t>
            </a:r>
          </a:p>
          <a:p>
            <a:pPr marL="285750" indent="-285750">
              <a:buFont typeface="Arial" panose="020B0604020202020204" pitchFamily="34" charset="0"/>
              <a:buChar char="•"/>
            </a:pPr>
            <a:r>
              <a:rPr lang="en-US" dirty="0"/>
              <a:t>It’s a class of storage media used in </a:t>
            </a:r>
            <a:r>
              <a:rPr lang="en-US" dirty="0" smtClean="0"/>
              <a:t>computers</a:t>
            </a:r>
          </a:p>
          <a:p>
            <a:pPr marL="285750" indent="-285750">
              <a:buFont typeface="Arial" panose="020B0604020202020204" pitchFamily="34" charset="0"/>
              <a:buChar char="•"/>
            </a:pPr>
            <a:r>
              <a:rPr lang="en-US" dirty="0" smtClean="0"/>
              <a:t>Data stored in ROM can’t be modified</a:t>
            </a:r>
          </a:p>
          <a:p>
            <a:pPr marL="285750" indent="-285750">
              <a:buFont typeface="Arial" panose="020B0604020202020204" pitchFamily="34" charset="0"/>
              <a:buChar char="•"/>
            </a:pPr>
            <a:r>
              <a:rPr lang="en-US" dirty="0" smtClean="0"/>
              <a:t>ROM is a non-volatile storage. Data remains unchanged even after switching off the computer</a:t>
            </a:r>
          </a:p>
          <a:p>
            <a:pPr marL="285750" indent="-285750">
              <a:buFont typeface="Arial" panose="020B0604020202020204" pitchFamily="34" charset="0"/>
              <a:buChar char="•"/>
            </a:pPr>
            <a:r>
              <a:rPr lang="en-US" dirty="0" err="1" smtClean="0"/>
              <a:t>E.g</a:t>
            </a:r>
            <a:r>
              <a:rPr lang="en-US" dirty="0" smtClean="0"/>
              <a:t>: EPROM, EEPROM</a:t>
            </a:r>
            <a:endParaRPr lang="en-US" dirty="0"/>
          </a:p>
          <a:p>
            <a:endParaRPr lang="en-US" dirty="0"/>
          </a:p>
          <a:p>
            <a:endParaRPr lang="en-US" dirty="0"/>
          </a:p>
        </p:txBody>
      </p:sp>
    </p:spTree>
    <p:extLst>
      <p:ext uri="{BB962C8B-B14F-4D97-AF65-F5344CB8AC3E}">
        <p14:creationId xmlns:p14="http://schemas.microsoft.com/office/powerpoint/2010/main" val="3110269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a:t>Primary Storage</a:t>
            </a:r>
            <a:endParaRPr lang="en-US" dirty="0"/>
          </a:p>
        </p:txBody>
      </p:sp>
      <p:sp>
        <p:nvSpPr>
          <p:cNvPr id="4" name="Text Placeholder 3"/>
          <p:cNvSpPr>
            <a:spLocks noGrp="1"/>
          </p:cNvSpPr>
          <p:nvPr>
            <p:ph type="body" sz="half" idx="2"/>
          </p:nvPr>
        </p:nvSpPr>
        <p:spPr>
          <a:xfrm>
            <a:off x="2432922" y="2336872"/>
            <a:ext cx="5242886" cy="3599317"/>
          </a:xfrm>
        </p:spPr>
        <p:txBody>
          <a:bodyPr/>
          <a:lstStyle/>
          <a:p>
            <a:r>
              <a:rPr lang="en-US" sz="2800" dirty="0" smtClean="0"/>
              <a:t>RAM </a:t>
            </a:r>
            <a:r>
              <a:rPr lang="en-US" sz="2800" dirty="0"/>
              <a:t>(</a:t>
            </a:r>
            <a:r>
              <a:rPr lang="en-US" sz="2800" dirty="0" smtClean="0"/>
              <a:t>Random Access </a:t>
            </a:r>
            <a:r>
              <a:rPr lang="en-US" sz="2800" dirty="0"/>
              <a:t>Memory</a:t>
            </a:r>
            <a:r>
              <a:rPr lang="en-US" sz="2800" dirty="0" smtClean="0"/>
              <a:t>)</a:t>
            </a:r>
          </a:p>
          <a:p>
            <a:pPr marL="285750" indent="-285750">
              <a:buFont typeface="Arial" panose="020B0604020202020204" pitchFamily="34" charset="0"/>
              <a:buChar char="•"/>
            </a:pPr>
            <a:r>
              <a:rPr lang="en-US" dirty="0"/>
              <a:t>It’s a </a:t>
            </a:r>
            <a:r>
              <a:rPr lang="en-US" dirty="0" smtClean="0"/>
              <a:t>type of data storage used in computers</a:t>
            </a:r>
          </a:p>
          <a:p>
            <a:pPr marL="285750" indent="-285750">
              <a:buFont typeface="Arial" panose="020B0604020202020204" pitchFamily="34" charset="0"/>
              <a:buChar char="•"/>
            </a:pPr>
            <a:r>
              <a:rPr lang="en-US" dirty="0" smtClean="0"/>
              <a:t>It takes the form of integrated circuits that allow the stored data to be accessed in any order (random)</a:t>
            </a:r>
          </a:p>
          <a:p>
            <a:pPr marL="285750" indent="-285750">
              <a:buFont typeface="Arial" panose="020B0604020202020204" pitchFamily="34" charset="0"/>
              <a:buChar char="•"/>
            </a:pPr>
            <a:r>
              <a:rPr lang="en-US" dirty="0" smtClean="0"/>
              <a:t>Data stored in RAM can be modified</a:t>
            </a:r>
          </a:p>
          <a:p>
            <a:pPr marL="285750" indent="-285750">
              <a:buFont typeface="Arial" panose="020B0604020202020204" pitchFamily="34" charset="0"/>
              <a:buChar char="•"/>
            </a:pPr>
            <a:r>
              <a:rPr lang="en-US" dirty="0" smtClean="0"/>
              <a:t>RAM is a </a:t>
            </a:r>
            <a:r>
              <a:rPr lang="en-US" i="1" dirty="0" smtClean="0"/>
              <a:t>volatile storage</a:t>
            </a:r>
            <a:r>
              <a:rPr lang="en-US" dirty="0" smtClean="0"/>
              <a:t>. Data will lose after switching off the computer</a:t>
            </a:r>
          </a:p>
          <a:p>
            <a:pPr marL="285750" indent="-285750">
              <a:buFont typeface="Arial" panose="020B0604020202020204" pitchFamily="34" charset="0"/>
              <a:buChar char="•"/>
            </a:pPr>
            <a:r>
              <a:rPr lang="en-US" dirty="0" err="1" smtClean="0"/>
              <a:t>E.g</a:t>
            </a:r>
            <a:r>
              <a:rPr lang="en-US" dirty="0" smtClean="0"/>
              <a:t>: DDRAM, DDR-2 Ram</a:t>
            </a:r>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7675808" y="2797197"/>
            <a:ext cx="3343904" cy="2586172"/>
          </a:xfrm>
          <a:prstGeom prst="rect">
            <a:avLst/>
          </a:prstGeom>
        </p:spPr>
      </p:pic>
    </p:spTree>
    <p:extLst>
      <p:ext uri="{BB962C8B-B14F-4D97-AF65-F5344CB8AC3E}">
        <p14:creationId xmlns:p14="http://schemas.microsoft.com/office/powerpoint/2010/main" val="22552337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smtClean="0"/>
              <a:t>Secondary </a:t>
            </a:r>
            <a:r>
              <a:rPr lang="en-US" sz="1800" dirty="0"/>
              <a:t>Storage</a:t>
            </a:r>
            <a:endParaRPr lang="en-US" dirty="0"/>
          </a:p>
        </p:txBody>
      </p:sp>
      <p:sp>
        <p:nvSpPr>
          <p:cNvPr id="3" name="Content Placeholder 2"/>
          <p:cNvSpPr>
            <a:spLocks noGrp="1"/>
          </p:cNvSpPr>
          <p:nvPr>
            <p:ph idx="1"/>
          </p:nvPr>
        </p:nvSpPr>
        <p:spPr/>
        <p:txBody>
          <a:bodyPr/>
          <a:lstStyle/>
          <a:p>
            <a:r>
              <a:rPr lang="en-US" dirty="0" smtClean="0"/>
              <a:t>It’s computer memory that is not directly accessible to the CPU of computer, requiring the use of computer input / output channels</a:t>
            </a:r>
          </a:p>
          <a:p>
            <a:r>
              <a:rPr lang="en-US" dirty="0" smtClean="0"/>
              <a:t>It’s use to store data that is NOT in active use.</a:t>
            </a:r>
          </a:p>
          <a:p>
            <a:r>
              <a:rPr lang="en-US" dirty="0" smtClean="0"/>
              <a:t>It’s usually slower than primary storage but it always has higher storage capacity</a:t>
            </a:r>
          </a:p>
          <a:p>
            <a:r>
              <a:rPr lang="en-US" dirty="0" smtClean="0"/>
              <a:t>It’s non volatile. Data remains unchanged even after switching off the computer.</a:t>
            </a:r>
            <a:endParaRPr lang="en-US" dirty="0"/>
          </a:p>
        </p:txBody>
      </p:sp>
    </p:spTree>
    <p:extLst>
      <p:ext uri="{BB962C8B-B14F-4D97-AF65-F5344CB8AC3E}">
        <p14:creationId xmlns:p14="http://schemas.microsoft.com/office/powerpoint/2010/main" val="25698840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a:t>Secondary Storage</a:t>
            </a:r>
          </a:p>
        </p:txBody>
      </p:sp>
      <p:sp>
        <p:nvSpPr>
          <p:cNvPr id="3" name="Text Placeholder 2"/>
          <p:cNvSpPr>
            <a:spLocks noGrp="1"/>
          </p:cNvSpPr>
          <p:nvPr>
            <p:ph type="body" sz="half" idx="2"/>
          </p:nvPr>
        </p:nvSpPr>
        <p:spPr>
          <a:xfrm>
            <a:off x="2432922" y="2336872"/>
            <a:ext cx="5114098" cy="3599317"/>
          </a:xfrm>
        </p:spPr>
        <p:txBody>
          <a:bodyPr/>
          <a:lstStyle/>
          <a:p>
            <a:r>
              <a:rPr lang="en-US" sz="2800" dirty="0" smtClean="0"/>
              <a:t>3.5” Floppy Disk</a:t>
            </a:r>
          </a:p>
          <a:p>
            <a:pPr marL="285750" indent="-285750">
              <a:buFont typeface="Arial" panose="020B0604020202020204" pitchFamily="34" charset="0"/>
              <a:buChar char="•"/>
            </a:pPr>
            <a:r>
              <a:rPr lang="en-US" dirty="0" smtClean="0"/>
              <a:t>Data can be read or write</a:t>
            </a:r>
          </a:p>
          <a:p>
            <a:pPr marL="285750" indent="-285750">
              <a:buFont typeface="Arial" panose="020B0604020202020204" pitchFamily="34" charset="0"/>
              <a:buChar char="•"/>
            </a:pPr>
            <a:r>
              <a:rPr lang="en-US" dirty="0" smtClean="0"/>
              <a:t>Data capacity: 1.44 MB</a:t>
            </a:r>
            <a:endParaRPr lang="en-US" dirty="0"/>
          </a:p>
        </p:txBody>
      </p:sp>
      <p:pic>
        <p:nvPicPr>
          <p:cNvPr id="5" name="Picture 4"/>
          <p:cNvPicPr>
            <a:picLocks noChangeAspect="1"/>
          </p:cNvPicPr>
          <p:nvPr/>
        </p:nvPicPr>
        <p:blipFill>
          <a:blip r:embed="rId2"/>
          <a:stretch>
            <a:fillRect/>
          </a:stretch>
        </p:blipFill>
        <p:spPr>
          <a:xfrm>
            <a:off x="7763545" y="2336872"/>
            <a:ext cx="3466831" cy="3632797"/>
          </a:xfrm>
          <a:prstGeom prst="rect">
            <a:avLst/>
          </a:prstGeom>
        </p:spPr>
      </p:pic>
    </p:spTree>
    <p:extLst>
      <p:ext uri="{BB962C8B-B14F-4D97-AF65-F5344CB8AC3E}">
        <p14:creationId xmlns:p14="http://schemas.microsoft.com/office/powerpoint/2010/main" val="1763037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Hardware?</a:t>
            </a:r>
            <a:endParaRPr lang="en-US" dirty="0"/>
          </a:p>
        </p:txBody>
      </p:sp>
      <p:sp>
        <p:nvSpPr>
          <p:cNvPr id="3" name="Content Placeholder 2"/>
          <p:cNvSpPr>
            <a:spLocks noGrp="1"/>
          </p:cNvSpPr>
          <p:nvPr>
            <p:ph idx="1"/>
          </p:nvPr>
        </p:nvSpPr>
        <p:spPr/>
        <p:txBody>
          <a:bodyPr/>
          <a:lstStyle/>
          <a:p>
            <a:pPr marL="0" indent="0">
              <a:buNone/>
            </a:pPr>
            <a:r>
              <a:rPr lang="en-US" dirty="0" smtClean="0"/>
              <a:t>It is the general term that is used to describe physical artifacts of a technology</a:t>
            </a:r>
            <a:endParaRPr lang="en-US" dirty="0"/>
          </a:p>
        </p:txBody>
      </p:sp>
    </p:spTree>
    <p:extLst>
      <p:ext uri="{BB962C8B-B14F-4D97-AF65-F5344CB8AC3E}">
        <p14:creationId xmlns:p14="http://schemas.microsoft.com/office/powerpoint/2010/main" val="1348640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a:t>Secondary Storage</a:t>
            </a:r>
          </a:p>
        </p:txBody>
      </p:sp>
      <p:sp>
        <p:nvSpPr>
          <p:cNvPr id="3" name="Text Placeholder 2"/>
          <p:cNvSpPr>
            <a:spLocks noGrp="1"/>
          </p:cNvSpPr>
          <p:nvPr>
            <p:ph type="body" sz="half" idx="2"/>
          </p:nvPr>
        </p:nvSpPr>
        <p:spPr>
          <a:xfrm>
            <a:off x="2432921" y="2336872"/>
            <a:ext cx="4843641" cy="3599317"/>
          </a:xfrm>
        </p:spPr>
        <p:txBody>
          <a:bodyPr/>
          <a:lstStyle/>
          <a:p>
            <a:r>
              <a:rPr lang="en-US" sz="2800" dirty="0" smtClean="0"/>
              <a:t>Hard Disk</a:t>
            </a:r>
          </a:p>
          <a:p>
            <a:pPr marL="285750" indent="-285750">
              <a:buFont typeface="Arial" panose="020B0604020202020204" pitchFamily="34" charset="0"/>
              <a:buChar char="•"/>
            </a:pPr>
            <a:r>
              <a:rPr lang="en-US" dirty="0" smtClean="0"/>
              <a:t>Data can be read or write</a:t>
            </a:r>
          </a:p>
          <a:p>
            <a:pPr marL="285750" indent="-285750">
              <a:buFont typeface="Arial" panose="020B0604020202020204" pitchFamily="34" charset="0"/>
              <a:buChar char="•"/>
            </a:pPr>
            <a:r>
              <a:rPr lang="en-US" dirty="0" smtClean="0"/>
              <a:t>Speed of disk rotation usually 7200 rpm</a:t>
            </a:r>
          </a:p>
          <a:p>
            <a:pPr marL="285750" indent="-285750">
              <a:buFont typeface="Arial" panose="020B0604020202020204" pitchFamily="34" charset="0"/>
              <a:buChar char="•"/>
            </a:pPr>
            <a:r>
              <a:rPr lang="en-US" dirty="0" smtClean="0"/>
              <a:t>Data capacity: 80 GB, 160 GB, 250 GB, 300 GB, etc.</a:t>
            </a:r>
            <a:endParaRPr lang="en-US" dirty="0"/>
          </a:p>
        </p:txBody>
      </p:sp>
      <p:pic>
        <p:nvPicPr>
          <p:cNvPr id="4" name="Picture 3"/>
          <p:cNvPicPr>
            <a:picLocks noChangeAspect="1"/>
          </p:cNvPicPr>
          <p:nvPr/>
        </p:nvPicPr>
        <p:blipFill>
          <a:blip r:embed="rId2"/>
          <a:stretch>
            <a:fillRect/>
          </a:stretch>
        </p:blipFill>
        <p:spPr>
          <a:xfrm>
            <a:off x="7766025" y="3021236"/>
            <a:ext cx="3937993" cy="2684105"/>
          </a:xfrm>
          <a:prstGeom prst="rect">
            <a:avLst/>
          </a:prstGeom>
        </p:spPr>
      </p:pic>
    </p:spTree>
    <p:extLst>
      <p:ext uri="{BB962C8B-B14F-4D97-AF65-F5344CB8AC3E}">
        <p14:creationId xmlns:p14="http://schemas.microsoft.com/office/powerpoint/2010/main" val="4247126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a:t>Secondary Storage</a:t>
            </a:r>
          </a:p>
        </p:txBody>
      </p:sp>
      <p:pic>
        <p:nvPicPr>
          <p:cNvPr id="6" name="Picture 5"/>
          <p:cNvPicPr>
            <a:picLocks noChangeAspect="1"/>
          </p:cNvPicPr>
          <p:nvPr/>
        </p:nvPicPr>
        <p:blipFill>
          <a:blip r:embed="rId2"/>
          <a:stretch>
            <a:fillRect/>
          </a:stretch>
        </p:blipFill>
        <p:spPr>
          <a:xfrm>
            <a:off x="1886951" y="2624136"/>
            <a:ext cx="5649113" cy="2334230"/>
          </a:xfrm>
          <a:prstGeom prst="rect">
            <a:avLst/>
          </a:prstGeom>
        </p:spPr>
      </p:pic>
      <p:pic>
        <p:nvPicPr>
          <p:cNvPr id="7" name="Picture 6"/>
          <p:cNvPicPr>
            <a:picLocks noChangeAspect="1"/>
          </p:cNvPicPr>
          <p:nvPr/>
        </p:nvPicPr>
        <p:blipFill>
          <a:blip r:embed="rId3"/>
          <a:stretch>
            <a:fillRect/>
          </a:stretch>
        </p:blipFill>
        <p:spPr>
          <a:xfrm>
            <a:off x="7670040" y="2624136"/>
            <a:ext cx="3600450" cy="2362200"/>
          </a:xfrm>
          <a:prstGeom prst="rect">
            <a:avLst/>
          </a:prstGeom>
        </p:spPr>
      </p:pic>
    </p:spTree>
    <p:extLst>
      <p:ext uri="{BB962C8B-B14F-4D97-AF65-F5344CB8AC3E}">
        <p14:creationId xmlns:p14="http://schemas.microsoft.com/office/powerpoint/2010/main" val="3452921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a:t>Secondary Storage</a:t>
            </a:r>
          </a:p>
        </p:txBody>
      </p:sp>
      <p:pic>
        <p:nvPicPr>
          <p:cNvPr id="3" name="Picture 2"/>
          <p:cNvPicPr>
            <a:picLocks noChangeAspect="1"/>
          </p:cNvPicPr>
          <p:nvPr/>
        </p:nvPicPr>
        <p:blipFill>
          <a:blip r:embed="rId2"/>
          <a:stretch>
            <a:fillRect/>
          </a:stretch>
        </p:blipFill>
        <p:spPr>
          <a:xfrm>
            <a:off x="1817061" y="2792636"/>
            <a:ext cx="5832990" cy="2655127"/>
          </a:xfrm>
          <a:prstGeom prst="rect">
            <a:avLst/>
          </a:prstGeom>
        </p:spPr>
      </p:pic>
      <p:pic>
        <p:nvPicPr>
          <p:cNvPr id="4" name="Picture 3"/>
          <p:cNvPicPr>
            <a:picLocks noChangeAspect="1"/>
          </p:cNvPicPr>
          <p:nvPr/>
        </p:nvPicPr>
        <p:blipFill>
          <a:blip r:embed="rId3"/>
          <a:stretch>
            <a:fillRect/>
          </a:stretch>
        </p:blipFill>
        <p:spPr>
          <a:xfrm>
            <a:off x="7751645" y="2792635"/>
            <a:ext cx="4295136" cy="2655127"/>
          </a:xfrm>
          <a:prstGeom prst="rect">
            <a:avLst/>
          </a:prstGeom>
        </p:spPr>
      </p:pic>
    </p:spTree>
    <p:extLst>
      <p:ext uri="{BB962C8B-B14F-4D97-AF65-F5344CB8AC3E}">
        <p14:creationId xmlns:p14="http://schemas.microsoft.com/office/powerpoint/2010/main" val="5613714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a:t>Secondary Storage</a:t>
            </a:r>
          </a:p>
        </p:txBody>
      </p:sp>
      <p:sp>
        <p:nvSpPr>
          <p:cNvPr id="3" name="Text Placeholder 2"/>
          <p:cNvSpPr>
            <a:spLocks noGrp="1"/>
          </p:cNvSpPr>
          <p:nvPr>
            <p:ph type="body" sz="half" idx="2"/>
          </p:nvPr>
        </p:nvSpPr>
        <p:spPr>
          <a:xfrm>
            <a:off x="2432921" y="2336872"/>
            <a:ext cx="4843641" cy="3599317"/>
          </a:xfrm>
        </p:spPr>
        <p:txBody>
          <a:bodyPr/>
          <a:lstStyle/>
          <a:p>
            <a:r>
              <a:rPr lang="en-US" sz="2800" dirty="0" smtClean="0"/>
              <a:t>USB Flash Drive</a:t>
            </a:r>
          </a:p>
          <a:p>
            <a:pPr marL="285750" indent="-285750">
              <a:buFont typeface="Arial" panose="020B0604020202020204" pitchFamily="34" charset="0"/>
              <a:buChar char="•"/>
            </a:pPr>
            <a:r>
              <a:rPr lang="en-US" dirty="0" smtClean="0"/>
              <a:t>A memory data storage devices integrated with a USB interface</a:t>
            </a:r>
          </a:p>
          <a:p>
            <a:pPr marL="285750" indent="-285750">
              <a:buFont typeface="Arial" panose="020B0604020202020204" pitchFamily="34" charset="0"/>
              <a:buChar char="•"/>
            </a:pPr>
            <a:r>
              <a:rPr lang="en-US" dirty="0" smtClean="0"/>
              <a:t>It’s typically small, lightweight, removable and rewritable</a:t>
            </a:r>
          </a:p>
          <a:p>
            <a:pPr marL="285750" indent="-285750">
              <a:buFont typeface="Arial" panose="020B0604020202020204" pitchFamily="34" charset="0"/>
              <a:buChar char="•"/>
            </a:pPr>
            <a:r>
              <a:rPr lang="en-US" dirty="0" smtClean="0"/>
              <a:t>Data capacity: 512 MB, 1 GB, 2 GB, 4 GB, </a:t>
            </a:r>
            <a:r>
              <a:rPr lang="en-US" dirty="0" err="1" smtClean="0"/>
              <a:t>etc</a:t>
            </a:r>
            <a:endParaRPr lang="en-US" dirty="0"/>
          </a:p>
        </p:txBody>
      </p:sp>
      <p:pic>
        <p:nvPicPr>
          <p:cNvPr id="5" name="Picture 4"/>
          <p:cNvPicPr>
            <a:picLocks noChangeAspect="1"/>
          </p:cNvPicPr>
          <p:nvPr/>
        </p:nvPicPr>
        <p:blipFill>
          <a:blip r:embed="rId2"/>
          <a:stretch>
            <a:fillRect/>
          </a:stretch>
        </p:blipFill>
        <p:spPr>
          <a:xfrm>
            <a:off x="8336387" y="2900093"/>
            <a:ext cx="2559140" cy="2823399"/>
          </a:xfrm>
          <a:prstGeom prst="rect">
            <a:avLst/>
          </a:prstGeom>
        </p:spPr>
      </p:pic>
    </p:spTree>
    <p:extLst>
      <p:ext uri="{BB962C8B-B14F-4D97-AF65-F5344CB8AC3E}">
        <p14:creationId xmlns:p14="http://schemas.microsoft.com/office/powerpoint/2010/main" val="1511811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a:t>Secondary Storage</a:t>
            </a:r>
          </a:p>
        </p:txBody>
      </p:sp>
      <p:sp>
        <p:nvSpPr>
          <p:cNvPr id="3" name="Text Placeholder 2"/>
          <p:cNvSpPr>
            <a:spLocks noGrp="1"/>
          </p:cNvSpPr>
          <p:nvPr>
            <p:ph type="body" sz="half" idx="2"/>
          </p:nvPr>
        </p:nvSpPr>
        <p:spPr>
          <a:xfrm>
            <a:off x="2432921" y="2336872"/>
            <a:ext cx="4843641" cy="3599317"/>
          </a:xfrm>
        </p:spPr>
        <p:txBody>
          <a:bodyPr/>
          <a:lstStyle/>
          <a:p>
            <a:r>
              <a:rPr lang="en-US" sz="2800" dirty="0" smtClean="0"/>
              <a:t>Memory Card</a:t>
            </a:r>
          </a:p>
          <a:p>
            <a:pPr marL="285750" indent="-285750">
              <a:buFont typeface="Arial" panose="020B0604020202020204" pitchFamily="34" charset="0"/>
              <a:buChar char="•"/>
            </a:pPr>
            <a:r>
              <a:rPr lang="en-US" dirty="0" err="1" smtClean="0"/>
              <a:t>E.g</a:t>
            </a:r>
            <a:r>
              <a:rPr lang="en-US" dirty="0" smtClean="0"/>
              <a:t>: SD Card, CF Card, </a:t>
            </a:r>
            <a:r>
              <a:rPr lang="en-US" dirty="0" err="1" smtClean="0"/>
              <a:t>xD</a:t>
            </a:r>
            <a:r>
              <a:rPr lang="en-US" dirty="0" smtClean="0"/>
              <a:t> Card, Micro Drive, Memory stick.</a:t>
            </a:r>
          </a:p>
          <a:p>
            <a:pPr marL="285750" indent="-285750">
              <a:buFont typeface="Arial" panose="020B0604020202020204" pitchFamily="34" charset="0"/>
              <a:buChar char="•"/>
            </a:pPr>
            <a:r>
              <a:rPr lang="en-US" dirty="0" smtClean="0"/>
              <a:t>Data can be read or write</a:t>
            </a:r>
          </a:p>
          <a:p>
            <a:pPr marL="285750" indent="-285750">
              <a:buFont typeface="Arial" panose="020B0604020202020204" pitchFamily="34" charset="0"/>
              <a:buChar char="•"/>
            </a:pPr>
            <a:r>
              <a:rPr lang="en-US" dirty="0"/>
              <a:t>Data capacity: 512 MB, 1 GB, 2 GB, 4 GB, </a:t>
            </a:r>
            <a:r>
              <a:rPr lang="en-US" dirty="0" err="1" smtClean="0"/>
              <a:t>etc</a:t>
            </a:r>
            <a:endParaRPr lang="en-US" dirty="0" smtClean="0"/>
          </a:p>
          <a:p>
            <a:pPr marL="285750" indent="-28575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8999716" y="2918272"/>
            <a:ext cx="1533525" cy="2000250"/>
          </a:xfrm>
          <a:prstGeom prst="rect">
            <a:avLst/>
          </a:prstGeom>
        </p:spPr>
      </p:pic>
    </p:spTree>
    <p:extLst>
      <p:ext uri="{BB962C8B-B14F-4D97-AF65-F5344CB8AC3E}">
        <p14:creationId xmlns:p14="http://schemas.microsoft.com/office/powerpoint/2010/main" val="26675178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Device</a:t>
            </a:r>
            <a:br>
              <a:rPr lang="en-US" dirty="0"/>
            </a:br>
            <a:r>
              <a:rPr lang="en-US" sz="1800" dirty="0"/>
              <a:t>Secondary Storage</a:t>
            </a:r>
          </a:p>
        </p:txBody>
      </p:sp>
      <p:pic>
        <p:nvPicPr>
          <p:cNvPr id="4" name="Content Placeholder 3" descr="introduction-to-computer-hardware-38-1024.jpg"/>
          <p:cNvPicPr>
            <a:picLocks noGrp="1" noChangeAspect="1"/>
          </p:cNvPicPr>
          <p:nvPr>
            <p:ph idx="1"/>
          </p:nvPr>
        </p:nvPicPr>
        <p:blipFill>
          <a:blip r:embed="rId2" cstate="print"/>
          <a:stretch>
            <a:fillRect/>
          </a:stretch>
        </p:blipFill>
        <p:spPr>
          <a:xfrm>
            <a:off x="2137646" y="2329601"/>
            <a:ext cx="5555362" cy="4166522"/>
          </a:xfrm>
        </p:spPr>
      </p:pic>
    </p:spTree>
    <p:extLst>
      <p:ext uri="{BB962C8B-B14F-4D97-AF65-F5344CB8AC3E}">
        <p14:creationId xmlns:p14="http://schemas.microsoft.com/office/powerpoint/2010/main" val="1194746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Device</a:t>
            </a:r>
            <a:endParaRPr lang="en-US" dirty="0"/>
          </a:p>
        </p:txBody>
      </p:sp>
      <p:sp>
        <p:nvSpPr>
          <p:cNvPr id="3" name="Content Placeholder 2"/>
          <p:cNvSpPr>
            <a:spLocks noGrp="1"/>
          </p:cNvSpPr>
          <p:nvPr>
            <p:ph idx="1"/>
          </p:nvPr>
        </p:nvSpPr>
        <p:spPr/>
        <p:txBody>
          <a:bodyPr/>
          <a:lstStyle/>
          <a:p>
            <a:pPr marL="0" indent="0">
              <a:buNone/>
            </a:pPr>
            <a:r>
              <a:rPr lang="en-US" dirty="0" smtClean="0"/>
              <a:t>It’s include any hardware that translate information processed by the computer into a form that humans can understand.</a:t>
            </a:r>
            <a:endParaRPr lang="en-US" dirty="0"/>
          </a:p>
        </p:txBody>
      </p:sp>
    </p:spTree>
    <p:extLst>
      <p:ext uri="{BB962C8B-B14F-4D97-AF65-F5344CB8AC3E}">
        <p14:creationId xmlns:p14="http://schemas.microsoft.com/office/powerpoint/2010/main" val="16214571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Device</a:t>
            </a:r>
          </a:p>
        </p:txBody>
      </p:sp>
      <p:sp>
        <p:nvSpPr>
          <p:cNvPr id="3" name="Text Placeholder 2"/>
          <p:cNvSpPr>
            <a:spLocks noGrp="1"/>
          </p:cNvSpPr>
          <p:nvPr>
            <p:ph type="body" sz="half" idx="2"/>
          </p:nvPr>
        </p:nvSpPr>
        <p:spPr>
          <a:xfrm>
            <a:off x="2432922" y="2336872"/>
            <a:ext cx="5139855" cy="3599317"/>
          </a:xfrm>
        </p:spPr>
        <p:txBody>
          <a:bodyPr/>
          <a:lstStyle/>
          <a:p>
            <a:r>
              <a:rPr lang="en-US" sz="2800" dirty="0" smtClean="0"/>
              <a:t>Monitor</a:t>
            </a:r>
            <a:endParaRPr lang="en-US" sz="2800" dirty="0"/>
          </a:p>
          <a:p>
            <a:pPr marL="285750" indent="-285750">
              <a:buFont typeface="Arial" panose="020B0604020202020204" pitchFamily="34" charset="0"/>
              <a:buChar char="•"/>
            </a:pPr>
            <a:r>
              <a:rPr lang="en-US" dirty="0" smtClean="0"/>
              <a:t>It’s a piece of electrical equipment which displays text and image</a:t>
            </a:r>
          </a:p>
          <a:p>
            <a:pPr marL="285750" indent="-285750">
              <a:buFont typeface="Arial" panose="020B0604020202020204" pitchFamily="34" charset="0"/>
              <a:buChar char="•"/>
            </a:pPr>
            <a:r>
              <a:rPr lang="en-US" dirty="0" smtClean="0"/>
              <a:t>It generated a temporary record because the record disappear when power off</a:t>
            </a:r>
          </a:p>
          <a:p>
            <a:pPr marL="285750" indent="-285750">
              <a:buFont typeface="Arial" panose="020B0604020202020204" pitchFamily="34" charset="0"/>
              <a:buChar char="•"/>
            </a:pPr>
            <a:r>
              <a:rPr lang="en-US" dirty="0" smtClean="0"/>
              <a:t>There are 2 major types of monitor: Cathode Ray Tube (CRT) and Liquid Crystal Display (LCD)</a:t>
            </a:r>
          </a:p>
        </p:txBody>
      </p:sp>
      <p:pic>
        <p:nvPicPr>
          <p:cNvPr id="5" name="Picture 4"/>
          <p:cNvPicPr>
            <a:picLocks noChangeAspect="1"/>
          </p:cNvPicPr>
          <p:nvPr/>
        </p:nvPicPr>
        <p:blipFill>
          <a:blip r:embed="rId2"/>
          <a:stretch>
            <a:fillRect/>
          </a:stretch>
        </p:blipFill>
        <p:spPr>
          <a:xfrm>
            <a:off x="8419965" y="2635809"/>
            <a:ext cx="2333893" cy="3466005"/>
          </a:xfrm>
          <a:prstGeom prst="rect">
            <a:avLst/>
          </a:prstGeom>
        </p:spPr>
      </p:pic>
    </p:spTree>
    <p:extLst>
      <p:ext uri="{BB962C8B-B14F-4D97-AF65-F5344CB8AC3E}">
        <p14:creationId xmlns:p14="http://schemas.microsoft.com/office/powerpoint/2010/main" val="2252613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Device</a:t>
            </a:r>
          </a:p>
        </p:txBody>
      </p:sp>
      <p:sp>
        <p:nvSpPr>
          <p:cNvPr id="3" name="Text Placeholder 2"/>
          <p:cNvSpPr>
            <a:spLocks noGrp="1"/>
          </p:cNvSpPr>
          <p:nvPr>
            <p:ph type="body" sz="half" idx="2"/>
          </p:nvPr>
        </p:nvSpPr>
        <p:spPr>
          <a:xfrm>
            <a:off x="2432922" y="2336872"/>
            <a:ext cx="5139855" cy="3599317"/>
          </a:xfrm>
        </p:spPr>
        <p:txBody>
          <a:bodyPr/>
          <a:lstStyle/>
          <a:p>
            <a:r>
              <a:rPr lang="en-US" sz="2800" dirty="0" smtClean="0"/>
              <a:t>Inkjet Printer</a:t>
            </a:r>
            <a:endParaRPr lang="en-US" sz="2800" dirty="0"/>
          </a:p>
          <a:p>
            <a:pPr marL="285750" indent="-285750">
              <a:buFont typeface="Arial" panose="020B0604020202020204" pitchFamily="34" charset="0"/>
              <a:buChar char="•"/>
            </a:pPr>
            <a:r>
              <a:rPr lang="en-US" dirty="0" smtClean="0"/>
              <a:t>It’s operates by propelling tiny droplets of liquid ink onto paper</a:t>
            </a:r>
          </a:p>
          <a:p>
            <a:pPr marL="285750" indent="-285750">
              <a:buFont typeface="Arial" panose="020B0604020202020204" pitchFamily="34" charset="0"/>
              <a:buChar char="•"/>
            </a:pPr>
            <a:r>
              <a:rPr lang="en-US" dirty="0" smtClean="0"/>
              <a:t>They are the most common type of computer printer for the general consumer due to their low cost, high quality of output, capability of printing in vivid color, and ease to use</a:t>
            </a:r>
          </a:p>
        </p:txBody>
      </p:sp>
      <p:pic>
        <p:nvPicPr>
          <p:cNvPr id="4" name="Picture 3"/>
          <p:cNvPicPr>
            <a:picLocks noChangeAspect="1"/>
          </p:cNvPicPr>
          <p:nvPr/>
        </p:nvPicPr>
        <p:blipFill>
          <a:blip r:embed="rId2"/>
          <a:stretch>
            <a:fillRect/>
          </a:stretch>
        </p:blipFill>
        <p:spPr>
          <a:xfrm>
            <a:off x="8229129" y="3396467"/>
            <a:ext cx="3183241" cy="1896750"/>
          </a:xfrm>
          <a:prstGeom prst="rect">
            <a:avLst/>
          </a:prstGeom>
        </p:spPr>
      </p:pic>
    </p:spTree>
    <p:extLst>
      <p:ext uri="{BB962C8B-B14F-4D97-AF65-F5344CB8AC3E}">
        <p14:creationId xmlns:p14="http://schemas.microsoft.com/office/powerpoint/2010/main" val="12019142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Device</a:t>
            </a:r>
          </a:p>
        </p:txBody>
      </p:sp>
      <p:sp>
        <p:nvSpPr>
          <p:cNvPr id="3" name="Text Placeholder 2"/>
          <p:cNvSpPr>
            <a:spLocks noGrp="1"/>
          </p:cNvSpPr>
          <p:nvPr>
            <p:ph type="body" sz="half" idx="2"/>
          </p:nvPr>
        </p:nvSpPr>
        <p:spPr>
          <a:xfrm>
            <a:off x="2432922" y="2336872"/>
            <a:ext cx="5139855" cy="3599317"/>
          </a:xfrm>
        </p:spPr>
        <p:txBody>
          <a:bodyPr/>
          <a:lstStyle/>
          <a:p>
            <a:r>
              <a:rPr lang="en-US" sz="2800" dirty="0" smtClean="0"/>
              <a:t>Laser Printer</a:t>
            </a:r>
            <a:endParaRPr lang="en-US" sz="2800" dirty="0"/>
          </a:p>
          <a:p>
            <a:pPr marL="285750" indent="-285750">
              <a:buFont typeface="Arial" panose="020B0604020202020204" pitchFamily="34" charset="0"/>
              <a:buChar char="•"/>
            </a:pPr>
            <a:r>
              <a:rPr lang="en-US" dirty="0" smtClean="0"/>
              <a:t>Laser printers employ xerographic printing process</a:t>
            </a:r>
          </a:p>
          <a:p>
            <a:pPr marL="285750" indent="-285750">
              <a:buFont typeface="Arial" panose="020B0604020202020204" pitchFamily="34" charset="0"/>
              <a:buChar char="•"/>
            </a:pPr>
            <a:r>
              <a:rPr lang="en-US" dirty="0" smtClean="0"/>
              <a:t>It’s available in both color and black &amp; white varieties</a:t>
            </a:r>
          </a:p>
        </p:txBody>
      </p:sp>
      <p:pic>
        <p:nvPicPr>
          <p:cNvPr id="5" name="Picture 4"/>
          <p:cNvPicPr>
            <a:picLocks noChangeAspect="1"/>
          </p:cNvPicPr>
          <p:nvPr/>
        </p:nvPicPr>
        <p:blipFill>
          <a:blip r:embed="rId2"/>
          <a:stretch>
            <a:fillRect/>
          </a:stretch>
        </p:blipFill>
        <p:spPr>
          <a:xfrm>
            <a:off x="8081291" y="3131442"/>
            <a:ext cx="2700596" cy="2522384"/>
          </a:xfrm>
          <a:prstGeom prst="rect">
            <a:avLst/>
          </a:prstGeom>
        </p:spPr>
      </p:pic>
    </p:spTree>
    <p:extLst>
      <p:ext uri="{BB962C8B-B14F-4D97-AF65-F5344CB8AC3E}">
        <p14:creationId xmlns:p14="http://schemas.microsoft.com/office/powerpoint/2010/main" val="3461478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 Hardware of Personal Computer</a:t>
            </a:r>
          </a:p>
        </p:txBody>
      </p:sp>
      <p:pic>
        <p:nvPicPr>
          <p:cNvPr id="5" name="Content Placeholder 4"/>
          <p:cNvPicPr>
            <a:picLocks noGrp="1" noChangeAspect="1"/>
          </p:cNvPicPr>
          <p:nvPr>
            <p:ph idx="1"/>
          </p:nvPr>
        </p:nvPicPr>
        <p:blipFill>
          <a:blip r:embed="rId2"/>
          <a:stretch>
            <a:fillRect/>
          </a:stretch>
        </p:blipFill>
        <p:spPr>
          <a:xfrm>
            <a:off x="7713651" y="2336871"/>
            <a:ext cx="3392276" cy="3599317"/>
          </a:xfrm>
          <a:prstGeom prst="rect">
            <a:avLst/>
          </a:prstGeom>
        </p:spPr>
      </p:pic>
      <p:sp>
        <p:nvSpPr>
          <p:cNvPr id="4" name="Text Placeholder 3"/>
          <p:cNvSpPr>
            <a:spLocks noGrp="1"/>
          </p:cNvSpPr>
          <p:nvPr>
            <p:ph type="body" sz="half" idx="2"/>
          </p:nvPr>
        </p:nvSpPr>
        <p:spPr/>
        <p:txBody>
          <a:bodyPr/>
          <a:lstStyle/>
          <a:p>
            <a:pPr marL="342900" indent="-342900">
              <a:buAutoNum type="arabicPeriod"/>
            </a:pPr>
            <a:r>
              <a:rPr lang="en-US" dirty="0" smtClean="0"/>
              <a:t>Monitor</a:t>
            </a:r>
          </a:p>
          <a:p>
            <a:pPr marL="342900" indent="-342900">
              <a:buAutoNum type="arabicPeriod"/>
            </a:pPr>
            <a:r>
              <a:rPr lang="en-US" dirty="0" smtClean="0"/>
              <a:t>Motherboard</a:t>
            </a:r>
          </a:p>
          <a:p>
            <a:pPr marL="342900" indent="-342900">
              <a:buAutoNum type="arabicPeriod"/>
            </a:pPr>
            <a:r>
              <a:rPr lang="en-US" dirty="0" smtClean="0"/>
              <a:t>CPU (Microprocessor)</a:t>
            </a:r>
          </a:p>
          <a:p>
            <a:pPr marL="342900" indent="-342900">
              <a:buAutoNum type="arabicPeriod"/>
            </a:pPr>
            <a:r>
              <a:rPr lang="en-US" dirty="0" smtClean="0"/>
              <a:t>Primary Storage (RAM)</a:t>
            </a:r>
          </a:p>
          <a:p>
            <a:pPr marL="342900" indent="-342900">
              <a:buAutoNum type="arabicPeriod"/>
            </a:pPr>
            <a:r>
              <a:rPr lang="en-US" dirty="0" smtClean="0"/>
              <a:t>Expansion cards</a:t>
            </a:r>
          </a:p>
          <a:p>
            <a:pPr marL="342900" indent="-342900">
              <a:buAutoNum type="arabicPeriod"/>
            </a:pPr>
            <a:r>
              <a:rPr lang="en-US" dirty="0" smtClean="0"/>
              <a:t>Power supply</a:t>
            </a:r>
          </a:p>
          <a:p>
            <a:pPr marL="342900" indent="-342900">
              <a:buAutoNum type="arabicPeriod"/>
            </a:pPr>
            <a:r>
              <a:rPr lang="en-US" dirty="0" smtClean="0"/>
              <a:t>Optical disc drive</a:t>
            </a:r>
          </a:p>
          <a:p>
            <a:pPr marL="342900" indent="-342900">
              <a:buAutoNum type="arabicPeriod"/>
            </a:pPr>
            <a:r>
              <a:rPr lang="en-US" dirty="0" smtClean="0"/>
              <a:t>Secondary storage (hard disk)</a:t>
            </a:r>
          </a:p>
          <a:p>
            <a:pPr marL="342900" indent="-342900">
              <a:buAutoNum type="arabicPeriod"/>
            </a:pPr>
            <a:r>
              <a:rPr lang="en-US" dirty="0" smtClean="0"/>
              <a:t>Keyboard</a:t>
            </a:r>
          </a:p>
          <a:p>
            <a:pPr marL="342900" indent="-342900">
              <a:buAutoNum type="arabicPeriod"/>
            </a:pPr>
            <a:r>
              <a:rPr lang="en-US" dirty="0" smtClean="0"/>
              <a:t>Mouse</a:t>
            </a:r>
            <a:endParaRPr lang="en-US" dirty="0"/>
          </a:p>
        </p:txBody>
      </p:sp>
    </p:spTree>
    <p:extLst>
      <p:ext uri="{BB962C8B-B14F-4D97-AF65-F5344CB8AC3E}">
        <p14:creationId xmlns:p14="http://schemas.microsoft.com/office/powerpoint/2010/main" val="13041495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Device</a:t>
            </a:r>
          </a:p>
        </p:txBody>
      </p:sp>
      <p:sp>
        <p:nvSpPr>
          <p:cNvPr id="3" name="Text Placeholder 2"/>
          <p:cNvSpPr>
            <a:spLocks noGrp="1"/>
          </p:cNvSpPr>
          <p:nvPr>
            <p:ph type="body" sz="half" idx="2"/>
          </p:nvPr>
        </p:nvSpPr>
        <p:spPr>
          <a:xfrm>
            <a:off x="2432922" y="2336872"/>
            <a:ext cx="5139855" cy="3599317"/>
          </a:xfrm>
        </p:spPr>
        <p:txBody>
          <a:bodyPr/>
          <a:lstStyle/>
          <a:p>
            <a:r>
              <a:rPr lang="en-US" sz="2800" dirty="0" smtClean="0"/>
              <a:t>Loud Speaker</a:t>
            </a:r>
            <a:endParaRPr lang="en-US" sz="2800" dirty="0"/>
          </a:p>
          <a:p>
            <a:pPr marL="285750" indent="-285750">
              <a:buFont typeface="Arial" panose="020B0604020202020204" pitchFamily="34" charset="0"/>
              <a:buChar char="•"/>
            </a:pPr>
            <a:r>
              <a:rPr lang="en-US" dirty="0" smtClean="0"/>
              <a:t>It’s an electromechanical transducer which convert an electrical signal into sound</a:t>
            </a:r>
          </a:p>
        </p:txBody>
      </p:sp>
      <p:pic>
        <p:nvPicPr>
          <p:cNvPr id="4" name="Picture 3"/>
          <p:cNvPicPr>
            <a:picLocks noChangeAspect="1"/>
          </p:cNvPicPr>
          <p:nvPr/>
        </p:nvPicPr>
        <p:blipFill>
          <a:blip r:embed="rId2"/>
          <a:stretch>
            <a:fillRect/>
          </a:stretch>
        </p:blipFill>
        <p:spPr>
          <a:xfrm>
            <a:off x="8020049" y="3182018"/>
            <a:ext cx="2903817" cy="2059684"/>
          </a:xfrm>
          <a:prstGeom prst="rect">
            <a:avLst/>
          </a:prstGeom>
        </p:spPr>
      </p:pic>
    </p:spTree>
    <p:extLst>
      <p:ext uri="{BB962C8B-B14F-4D97-AF65-F5344CB8AC3E}">
        <p14:creationId xmlns:p14="http://schemas.microsoft.com/office/powerpoint/2010/main" val="18373424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BASIC TROUBLESHOOTING</a:t>
            </a:r>
            <a:endParaRPr lang="en-US" dirty="0"/>
          </a:p>
        </p:txBody>
      </p:sp>
      <p:pic>
        <p:nvPicPr>
          <p:cNvPr id="5" name="Picture 4"/>
          <p:cNvPicPr>
            <a:picLocks noChangeAspect="1"/>
          </p:cNvPicPr>
          <p:nvPr/>
        </p:nvPicPr>
        <p:blipFill>
          <a:blip r:embed="rId2"/>
          <a:stretch>
            <a:fillRect/>
          </a:stretch>
        </p:blipFill>
        <p:spPr>
          <a:xfrm>
            <a:off x="6094323" y="2276944"/>
            <a:ext cx="5453498" cy="4201129"/>
          </a:xfrm>
          <a:prstGeom prst="rect">
            <a:avLst/>
          </a:prstGeom>
        </p:spPr>
      </p:pic>
    </p:spTree>
    <p:extLst>
      <p:ext uri="{BB962C8B-B14F-4D97-AF65-F5344CB8AC3E}">
        <p14:creationId xmlns:p14="http://schemas.microsoft.com/office/powerpoint/2010/main" val="532027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Troubleshooting</a:t>
            </a:r>
            <a:endParaRPr lang="en-US" dirty="0"/>
          </a:p>
        </p:txBody>
      </p:sp>
      <p:pic>
        <p:nvPicPr>
          <p:cNvPr id="6" name="Content Placeholder 5"/>
          <p:cNvPicPr>
            <a:picLocks noGrp="1" noChangeAspect="1"/>
          </p:cNvPicPr>
          <p:nvPr>
            <p:ph idx="1"/>
          </p:nvPr>
        </p:nvPicPr>
        <p:blipFill>
          <a:blip r:embed="rId2"/>
          <a:stretch>
            <a:fillRect/>
          </a:stretch>
        </p:blipFill>
        <p:spPr>
          <a:xfrm>
            <a:off x="5287358" y="2265362"/>
            <a:ext cx="3046094" cy="4186953"/>
          </a:xfrm>
          <a:prstGeom prst="rect">
            <a:avLst/>
          </a:prstGeom>
        </p:spPr>
      </p:pic>
    </p:spTree>
    <p:extLst>
      <p:ext uri="{BB962C8B-B14F-4D97-AF65-F5344CB8AC3E}">
        <p14:creationId xmlns:p14="http://schemas.microsoft.com/office/powerpoint/2010/main" val="2808660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0" dirty="0" smtClean="0"/>
              <a:t>The First Line of Defense</a:t>
            </a:r>
            <a:endParaRPr lang="en-US" sz="4800" dirty="0"/>
          </a:p>
        </p:txBody>
      </p:sp>
      <p:sp>
        <p:nvSpPr>
          <p:cNvPr id="3" name="Content Placeholder 2"/>
          <p:cNvSpPr>
            <a:spLocks noGrp="1"/>
          </p:cNvSpPr>
          <p:nvPr>
            <p:ph idx="1"/>
          </p:nvPr>
        </p:nvSpPr>
        <p:spPr/>
        <p:txBody>
          <a:bodyPr>
            <a:normAutofit/>
          </a:bodyPr>
          <a:lstStyle/>
          <a:p>
            <a:pPr marL="0" indent="0" algn="r">
              <a:buNone/>
            </a:pPr>
            <a:r>
              <a:rPr lang="en-US" sz="2800" u="sng" dirty="0">
                <a:solidFill>
                  <a:schemeClr val="bg1"/>
                </a:solidFill>
              </a:rPr>
              <a:t>LET’S ALL SING THE REBOOT SONG</a:t>
            </a:r>
            <a:r>
              <a:rPr lang="en-US" sz="2800" u="sng" dirty="0" smtClean="0">
                <a:solidFill>
                  <a:schemeClr val="bg1"/>
                </a:solidFill>
              </a:rPr>
              <a:t>!</a:t>
            </a:r>
          </a:p>
          <a:p>
            <a:pPr marL="0" indent="0" algn="ctr">
              <a:buNone/>
            </a:pPr>
            <a:endParaRPr lang="en-US" sz="2800" u="sng" dirty="0"/>
          </a:p>
          <a:p>
            <a:pPr marL="0" indent="0" algn="r">
              <a:buNone/>
            </a:pPr>
            <a:r>
              <a:rPr lang="en-US" sz="2800" dirty="0">
                <a:solidFill>
                  <a:srgbClr val="FFC000"/>
                </a:solidFill>
              </a:rPr>
              <a:t>./~ WHEN IN DANGER, OR IN DOUBT,</a:t>
            </a:r>
          </a:p>
          <a:p>
            <a:pPr marL="0" indent="0" algn="r">
              <a:buNone/>
            </a:pPr>
            <a:r>
              <a:rPr lang="en-US" sz="2800" dirty="0">
                <a:solidFill>
                  <a:srgbClr val="FFC000"/>
                </a:solidFill>
              </a:rPr>
              <a:t>RUN IN CIRCLES, SCREAM AND SHOUT:</a:t>
            </a:r>
          </a:p>
          <a:p>
            <a:pPr marL="0" indent="0" algn="r">
              <a:buNone/>
            </a:pPr>
            <a:r>
              <a:rPr lang="en-US" sz="2800" dirty="0">
                <a:solidFill>
                  <a:srgbClr val="FFC000"/>
                </a:solidFill>
              </a:rPr>
              <a:t>REBOOT! REBOOT! ./~</a:t>
            </a:r>
          </a:p>
        </p:txBody>
      </p:sp>
    </p:spTree>
    <p:extLst>
      <p:ext uri="{BB962C8B-B14F-4D97-AF65-F5344CB8AC3E}">
        <p14:creationId xmlns:p14="http://schemas.microsoft.com/office/powerpoint/2010/main" val="18328298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Troubleshooting Steps</a:t>
            </a:r>
            <a:endParaRPr lang="en-US" dirty="0"/>
          </a:p>
        </p:txBody>
      </p:sp>
      <p:sp>
        <p:nvSpPr>
          <p:cNvPr id="3" name="Content Placeholder 2"/>
          <p:cNvSpPr>
            <a:spLocks noGrp="1"/>
          </p:cNvSpPr>
          <p:nvPr>
            <p:ph idx="1"/>
          </p:nvPr>
        </p:nvSpPr>
        <p:spPr/>
        <p:txBody>
          <a:bodyPr/>
          <a:lstStyle/>
          <a:p>
            <a:r>
              <a:rPr lang="en-US" dirty="0" smtClean="0"/>
              <a:t>Is it plugged in?</a:t>
            </a:r>
          </a:p>
          <a:p>
            <a:r>
              <a:rPr lang="en-US" dirty="0" smtClean="0"/>
              <a:t>Is the monitor turned on?</a:t>
            </a:r>
          </a:p>
          <a:p>
            <a:r>
              <a:rPr lang="en-US" dirty="0" smtClean="0"/>
              <a:t>Reboot!</a:t>
            </a:r>
          </a:p>
          <a:p>
            <a:r>
              <a:rPr lang="en-US" dirty="0" smtClean="0"/>
              <a:t>Check that all cords and cables are connected tightly</a:t>
            </a:r>
          </a:p>
          <a:p>
            <a:r>
              <a:rPr lang="en-US" dirty="0"/>
              <a:t>Check that all cords and cables are </a:t>
            </a:r>
            <a:r>
              <a:rPr lang="en-US" dirty="0" smtClean="0"/>
              <a:t>connected to the correct port</a:t>
            </a:r>
          </a:p>
          <a:p>
            <a:r>
              <a:rPr lang="en-US" dirty="0" smtClean="0"/>
              <a:t>Have you added a new device recently? Try disconnecting it</a:t>
            </a:r>
            <a:endParaRPr lang="en-US" dirty="0"/>
          </a:p>
        </p:txBody>
      </p:sp>
    </p:spTree>
    <p:extLst>
      <p:ext uri="{BB962C8B-B14F-4D97-AF65-F5344CB8AC3E}">
        <p14:creationId xmlns:p14="http://schemas.microsoft.com/office/powerpoint/2010/main" val="2128414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Power Issues</a:t>
            </a:r>
            <a:endParaRPr lang="en-US" sz="5400" dirty="0"/>
          </a:p>
        </p:txBody>
      </p:sp>
      <p:pic>
        <p:nvPicPr>
          <p:cNvPr id="5" name="Picture 4"/>
          <p:cNvPicPr>
            <a:picLocks noChangeAspect="1"/>
          </p:cNvPicPr>
          <p:nvPr/>
        </p:nvPicPr>
        <p:blipFill>
          <a:blip r:embed="rId2"/>
          <a:stretch>
            <a:fillRect/>
          </a:stretch>
        </p:blipFill>
        <p:spPr>
          <a:xfrm>
            <a:off x="3006746" y="200091"/>
            <a:ext cx="5594904" cy="4268877"/>
          </a:xfrm>
          <a:prstGeom prst="rect">
            <a:avLst/>
          </a:prstGeom>
        </p:spPr>
      </p:pic>
    </p:spTree>
    <p:extLst>
      <p:ext uri="{BB962C8B-B14F-4D97-AF65-F5344CB8AC3E}">
        <p14:creationId xmlns:p14="http://schemas.microsoft.com/office/powerpoint/2010/main" val="33231251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Won’t Turn On</a:t>
            </a:r>
            <a:endParaRPr lang="en-US" dirty="0"/>
          </a:p>
        </p:txBody>
      </p:sp>
      <p:sp>
        <p:nvSpPr>
          <p:cNvPr id="3" name="Content Placeholder 2"/>
          <p:cNvSpPr>
            <a:spLocks noGrp="1"/>
          </p:cNvSpPr>
          <p:nvPr>
            <p:ph idx="1"/>
          </p:nvPr>
        </p:nvSpPr>
        <p:spPr/>
        <p:txBody>
          <a:bodyPr/>
          <a:lstStyle/>
          <a:p>
            <a:r>
              <a:rPr lang="en-US" dirty="0" smtClean="0"/>
              <a:t>Are power cables connected tightly to all devices?</a:t>
            </a:r>
          </a:p>
          <a:p>
            <a:r>
              <a:rPr lang="en-US" dirty="0" smtClean="0"/>
              <a:t>Are power cables plugged in to a power source?</a:t>
            </a:r>
          </a:p>
          <a:p>
            <a:r>
              <a:rPr lang="en-US" dirty="0" smtClean="0"/>
              <a:t>If you are using a surge protector power strip, Has it tripped?</a:t>
            </a:r>
          </a:p>
          <a:p>
            <a:r>
              <a:rPr lang="en-US" dirty="0" smtClean="0"/>
              <a:t>Unplug the computer completely from the power source, wait for 5 minutes, then reconnect and try again</a:t>
            </a:r>
            <a:endParaRPr lang="en-US" dirty="0"/>
          </a:p>
        </p:txBody>
      </p:sp>
    </p:spTree>
    <p:extLst>
      <p:ext uri="{BB962C8B-B14F-4D97-AF65-F5344CB8AC3E}">
        <p14:creationId xmlns:p14="http://schemas.microsoft.com/office/powerpoint/2010/main" val="3180437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Display Issues</a:t>
            </a:r>
            <a:endParaRPr lang="en-US" sz="5400" dirty="0"/>
          </a:p>
        </p:txBody>
      </p:sp>
      <p:pic>
        <p:nvPicPr>
          <p:cNvPr id="2" name="Picture 1"/>
          <p:cNvPicPr>
            <a:picLocks noChangeAspect="1"/>
          </p:cNvPicPr>
          <p:nvPr/>
        </p:nvPicPr>
        <p:blipFill>
          <a:blip r:embed="rId2"/>
          <a:stretch>
            <a:fillRect/>
          </a:stretch>
        </p:blipFill>
        <p:spPr>
          <a:xfrm>
            <a:off x="2738464" y="296214"/>
            <a:ext cx="5497574" cy="4211392"/>
          </a:xfrm>
          <a:prstGeom prst="rect">
            <a:avLst/>
          </a:prstGeom>
        </p:spPr>
      </p:pic>
    </p:spTree>
    <p:extLst>
      <p:ext uri="{BB962C8B-B14F-4D97-AF65-F5344CB8AC3E}">
        <p14:creationId xmlns:p14="http://schemas.microsoft.com/office/powerpoint/2010/main" val="19176779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is not working</a:t>
            </a:r>
            <a:endParaRPr lang="en-US" dirty="0"/>
          </a:p>
        </p:txBody>
      </p:sp>
      <p:sp>
        <p:nvSpPr>
          <p:cNvPr id="3" name="Content Placeholder 2"/>
          <p:cNvSpPr>
            <a:spLocks noGrp="1"/>
          </p:cNvSpPr>
          <p:nvPr>
            <p:ph idx="1"/>
          </p:nvPr>
        </p:nvSpPr>
        <p:spPr/>
        <p:txBody>
          <a:bodyPr/>
          <a:lstStyle/>
          <a:p>
            <a:r>
              <a:rPr lang="en-US" dirty="0" smtClean="0"/>
              <a:t>Are monitor and computer both turned on?</a:t>
            </a:r>
          </a:p>
          <a:p>
            <a:r>
              <a:rPr lang="en-US" dirty="0" smtClean="0"/>
              <a:t>Are all cables connected properly?</a:t>
            </a:r>
          </a:p>
          <a:p>
            <a:r>
              <a:rPr lang="en-US" dirty="0" smtClean="0"/>
              <a:t>Check screen brightness and contrast settings</a:t>
            </a:r>
          </a:p>
          <a:p>
            <a:r>
              <a:rPr lang="en-US" dirty="0" smtClean="0"/>
              <a:t>Try pressing the space bar several times to wake computer from sleep mode</a:t>
            </a:r>
          </a:p>
          <a:p>
            <a:endParaRPr lang="en-US" dirty="0"/>
          </a:p>
          <a:p>
            <a:pPr marL="0" indent="0">
              <a:buNone/>
            </a:pPr>
            <a:endParaRPr lang="en-US" dirty="0" smtClean="0"/>
          </a:p>
        </p:txBody>
      </p:sp>
    </p:spTree>
    <p:extLst>
      <p:ext uri="{BB962C8B-B14F-4D97-AF65-F5344CB8AC3E}">
        <p14:creationId xmlns:p14="http://schemas.microsoft.com/office/powerpoint/2010/main" val="38716486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Mouse &amp; Keyboard</a:t>
            </a:r>
            <a:endParaRPr lang="en-US" sz="5400" dirty="0"/>
          </a:p>
        </p:txBody>
      </p:sp>
      <p:pic>
        <p:nvPicPr>
          <p:cNvPr id="4" name="Picture 3"/>
          <p:cNvPicPr>
            <a:picLocks noChangeAspect="1"/>
          </p:cNvPicPr>
          <p:nvPr/>
        </p:nvPicPr>
        <p:blipFill>
          <a:blip r:embed="rId2"/>
          <a:stretch>
            <a:fillRect/>
          </a:stretch>
        </p:blipFill>
        <p:spPr>
          <a:xfrm>
            <a:off x="3733510" y="25758"/>
            <a:ext cx="3507481" cy="4517914"/>
          </a:xfrm>
          <a:prstGeom prst="rect">
            <a:avLst/>
          </a:prstGeom>
        </p:spPr>
      </p:pic>
    </p:spTree>
    <p:extLst>
      <p:ext uri="{BB962C8B-B14F-4D97-AF65-F5344CB8AC3E}">
        <p14:creationId xmlns:p14="http://schemas.microsoft.com/office/powerpoint/2010/main" val="332444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Classification</a:t>
            </a:r>
            <a:endParaRPr lang="en-US" dirty="0"/>
          </a:p>
        </p:txBody>
      </p:sp>
      <p:pic>
        <p:nvPicPr>
          <p:cNvPr id="4" name="Content Placeholder 3"/>
          <p:cNvPicPr>
            <a:picLocks noGrp="1" noChangeAspect="1"/>
          </p:cNvPicPr>
          <p:nvPr>
            <p:ph idx="1"/>
          </p:nvPr>
        </p:nvPicPr>
        <p:blipFill>
          <a:blip r:embed="rId2"/>
          <a:stretch>
            <a:fillRect/>
          </a:stretch>
        </p:blipFill>
        <p:spPr>
          <a:xfrm>
            <a:off x="2373177" y="2740471"/>
            <a:ext cx="7691229" cy="3183811"/>
          </a:xfrm>
          <a:prstGeom prst="rect">
            <a:avLst/>
          </a:prstGeom>
        </p:spPr>
      </p:pic>
    </p:spTree>
    <p:extLst>
      <p:ext uri="{BB962C8B-B14F-4D97-AF65-F5344CB8AC3E}">
        <p14:creationId xmlns:p14="http://schemas.microsoft.com/office/powerpoint/2010/main" val="652782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and Keyboard not working</a:t>
            </a:r>
            <a:endParaRPr lang="en-US" dirty="0"/>
          </a:p>
        </p:txBody>
      </p:sp>
      <p:sp>
        <p:nvSpPr>
          <p:cNvPr id="3" name="Content Placeholder 2"/>
          <p:cNvSpPr>
            <a:spLocks noGrp="1"/>
          </p:cNvSpPr>
          <p:nvPr>
            <p:ph idx="1"/>
          </p:nvPr>
        </p:nvSpPr>
        <p:spPr/>
        <p:txBody>
          <a:bodyPr/>
          <a:lstStyle/>
          <a:p>
            <a:r>
              <a:rPr lang="en-US" dirty="0" smtClean="0"/>
              <a:t>Are cable connected tightly?</a:t>
            </a:r>
          </a:p>
          <a:p>
            <a:r>
              <a:rPr lang="en-US" dirty="0" smtClean="0"/>
              <a:t>If it’s a USB device, try connecting to a different USB port</a:t>
            </a:r>
          </a:p>
          <a:p>
            <a:r>
              <a:rPr lang="en-US" dirty="0" smtClean="0"/>
              <a:t>Reboot! Reboot….!</a:t>
            </a:r>
          </a:p>
          <a:p>
            <a:r>
              <a:rPr lang="en-US" dirty="0" smtClean="0"/>
              <a:t>Make sure mouse is clean and on a solid surface</a:t>
            </a:r>
          </a:p>
          <a:p>
            <a:r>
              <a:rPr lang="en-US" dirty="0" smtClean="0"/>
              <a:t>Try a different mouse or keyboard to determine if it’s a device or computer problem</a:t>
            </a:r>
          </a:p>
          <a:p>
            <a:endParaRPr lang="en-US" dirty="0"/>
          </a:p>
          <a:p>
            <a:pPr marL="0" indent="0">
              <a:buNone/>
            </a:pPr>
            <a:endParaRPr lang="en-US" dirty="0" smtClean="0"/>
          </a:p>
        </p:txBody>
      </p:sp>
    </p:spTree>
    <p:extLst>
      <p:ext uri="{BB962C8B-B14F-4D97-AF65-F5344CB8AC3E}">
        <p14:creationId xmlns:p14="http://schemas.microsoft.com/office/powerpoint/2010/main" val="35076571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Freezing &amp; Crashing</a:t>
            </a:r>
            <a:endParaRPr lang="en-US" sz="5400" dirty="0"/>
          </a:p>
        </p:txBody>
      </p:sp>
      <p:pic>
        <p:nvPicPr>
          <p:cNvPr id="2" name="Picture 1"/>
          <p:cNvPicPr>
            <a:picLocks noChangeAspect="1"/>
          </p:cNvPicPr>
          <p:nvPr/>
        </p:nvPicPr>
        <p:blipFill>
          <a:blip r:embed="rId2"/>
          <a:stretch>
            <a:fillRect/>
          </a:stretch>
        </p:blipFill>
        <p:spPr>
          <a:xfrm>
            <a:off x="3705090" y="345112"/>
            <a:ext cx="3829470" cy="3969310"/>
          </a:xfrm>
          <a:prstGeom prst="rect">
            <a:avLst/>
          </a:prstGeom>
        </p:spPr>
      </p:pic>
    </p:spTree>
    <p:extLst>
      <p:ext uri="{BB962C8B-B14F-4D97-AF65-F5344CB8AC3E}">
        <p14:creationId xmlns:p14="http://schemas.microsoft.com/office/powerpoint/2010/main" val="5057345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is Freezing and / or Crashing</a:t>
            </a:r>
            <a:endParaRPr lang="en-US" dirty="0"/>
          </a:p>
        </p:txBody>
      </p:sp>
      <p:sp>
        <p:nvSpPr>
          <p:cNvPr id="3" name="Content Placeholder 2"/>
          <p:cNvSpPr>
            <a:spLocks noGrp="1"/>
          </p:cNvSpPr>
          <p:nvPr>
            <p:ph idx="1"/>
          </p:nvPr>
        </p:nvSpPr>
        <p:spPr/>
        <p:txBody>
          <a:bodyPr>
            <a:normAutofit lnSpcReduction="10000"/>
          </a:bodyPr>
          <a:lstStyle/>
          <a:p>
            <a:r>
              <a:rPr lang="en-US" dirty="0" smtClean="0"/>
              <a:t>Sing reboot song!</a:t>
            </a:r>
          </a:p>
          <a:p>
            <a:r>
              <a:rPr lang="en-US" dirty="0" smtClean="0"/>
              <a:t>Three finger salute “CLTR + ALT + DEL” to close unresponsive programs</a:t>
            </a:r>
          </a:p>
          <a:p>
            <a:r>
              <a:rPr lang="en-US" dirty="0" smtClean="0"/>
              <a:t>If “CLTR + ALT + DEL” not working, hold in power button on CPU until it shut down, the restart</a:t>
            </a:r>
          </a:p>
          <a:p>
            <a:r>
              <a:rPr lang="en-US" dirty="0" smtClean="0"/>
              <a:t>Have you install any new software? Try removing it to see if it is the cause</a:t>
            </a:r>
          </a:p>
          <a:p>
            <a:r>
              <a:rPr lang="en-US" dirty="0" smtClean="0"/>
              <a:t>If you can’t get in to uninstall, reboot in safe mode – press F8 while rebooting – then try to uninstall</a:t>
            </a:r>
          </a:p>
          <a:p>
            <a:r>
              <a:rPr lang="en-US" dirty="0" smtClean="0"/>
              <a:t>Shut down and unplug computer for 5 minutes, then try again</a:t>
            </a:r>
          </a:p>
          <a:p>
            <a:endParaRPr lang="en-US" dirty="0"/>
          </a:p>
          <a:p>
            <a:pPr marL="0" indent="0">
              <a:buNone/>
            </a:pPr>
            <a:endParaRPr lang="en-US" dirty="0" smtClean="0"/>
          </a:p>
        </p:txBody>
      </p:sp>
    </p:spTree>
    <p:extLst>
      <p:ext uri="{BB962C8B-B14F-4D97-AF65-F5344CB8AC3E}">
        <p14:creationId xmlns:p14="http://schemas.microsoft.com/office/powerpoint/2010/main" val="29387318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Computer is to Slow</a:t>
            </a:r>
            <a:endParaRPr lang="en-US" dirty="0"/>
          </a:p>
        </p:txBody>
      </p:sp>
      <p:sp>
        <p:nvSpPr>
          <p:cNvPr id="3" name="Content Placeholder 2"/>
          <p:cNvSpPr>
            <a:spLocks noGrp="1"/>
          </p:cNvSpPr>
          <p:nvPr>
            <p:ph idx="1"/>
          </p:nvPr>
        </p:nvSpPr>
        <p:spPr/>
        <p:txBody>
          <a:bodyPr>
            <a:normAutofit/>
          </a:bodyPr>
          <a:lstStyle/>
          <a:p>
            <a:pPr>
              <a:defRPr/>
            </a:pPr>
            <a:r>
              <a:rPr lang="en-US" dirty="0"/>
              <a:t>Disk Cleanup</a:t>
            </a:r>
          </a:p>
          <a:p>
            <a:pPr>
              <a:defRPr/>
            </a:pPr>
            <a:r>
              <a:rPr lang="en-US" dirty="0" err="1"/>
              <a:t>CCleaner</a:t>
            </a:r>
            <a:endParaRPr lang="en-US" dirty="0"/>
          </a:p>
          <a:p>
            <a:pPr>
              <a:defRPr/>
            </a:pPr>
            <a:r>
              <a:rPr lang="en-US" dirty="0"/>
              <a:t>Defragmentation</a:t>
            </a:r>
          </a:p>
          <a:p>
            <a:endParaRPr lang="en-US" dirty="0"/>
          </a:p>
          <a:p>
            <a:pPr marL="0" indent="0">
              <a:buNone/>
            </a:pPr>
            <a:endParaRPr lang="en-US" dirty="0" smtClean="0"/>
          </a:p>
        </p:txBody>
      </p:sp>
    </p:spTree>
    <p:extLst>
      <p:ext uri="{BB962C8B-B14F-4D97-AF65-F5344CB8AC3E}">
        <p14:creationId xmlns:p14="http://schemas.microsoft.com/office/powerpoint/2010/main" val="3260823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0456" y="562913"/>
            <a:ext cx="8017721" cy="5940917"/>
          </a:xfrm>
          <a:prstGeom prst="rect">
            <a:avLst/>
          </a:prstGeom>
        </p:spPr>
      </p:pic>
    </p:spTree>
    <p:extLst>
      <p:ext uri="{BB962C8B-B14F-4D97-AF65-F5344CB8AC3E}">
        <p14:creationId xmlns:p14="http://schemas.microsoft.com/office/powerpoint/2010/main" val="17437732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6915" y="764346"/>
            <a:ext cx="8330980" cy="5700847"/>
          </a:xfrm>
          <a:prstGeom prst="rect">
            <a:avLst/>
          </a:prstGeom>
        </p:spPr>
      </p:pic>
    </p:spTree>
    <p:extLst>
      <p:ext uri="{BB962C8B-B14F-4D97-AF65-F5344CB8AC3E}">
        <p14:creationId xmlns:p14="http://schemas.microsoft.com/office/powerpoint/2010/main" val="16759038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5730" y="751669"/>
            <a:ext cx="7772465" cy="5700645"/>
          </a:xfrm>
          <a:prstGeom prst="rect">
            <a:avLst/>
          </a:prstGeom>
        </p:spPr>
      </p:pic>
    </p:spTree>
    <p:extLst>
      <p:ext uri="{BB962C8B-B14F-4D97-AF65-F5344CB8AC3E}">
        <p14:creationId xmlns:p14="http://schemas.microsoft.com/office/powerpoint/2010/main" val="3017537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67167" y="815325"/>
            <a:ext cx="7995919" cy="5546838"/>
          </a:xfrm>
          <a:prstGeom prst="rect">
            <a:avLst/>
          </a:prstGeom>
        </p:spPr>
      </p:pic>
    </p:spTree>
    <p:extLst>
      <p:ext uri="{BB962C8B-B14F-4D97-AF65-F5344CB8AC3E}">
        <p14:creationId xmlns:p14="http://schemas.microsoft.com/office/powerpoint/2010/main" val="14026015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808" y="806471"/>
            <a:ext cx="8652178" cy="5388267"/>
          </a:xfrm>
          <a:prstGeom prst="rect">
            <a:avLst/>
          </a:prstGeom>
        </p:spPr>
      </p:pic>
    </p:spTree>
    <p:extLst>
      <p:ext uri="{BB962C8B-B14F-4D97-AF65-F5344CB8AC3E}">
        <p14:creationId xmlns:p14="http://schemas.microsoft.com/office/powerpoint/2010/main" val="16258590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sz="4000"/>
              <a:t>CCleaner</a:t>
            </a:r>
            <a:br>
              <a:rPr lang="en-US" sz="4000"/>
            </a:br>
            <a:endParaRPr lang="en-US" sz="4000"/>
          </a:p>
        </p:txBody>
      </p:sp>
      <p:pic>
        <p:nvPicPr>
          <p:cNvPr id="13315" name="Picture 4" descr="ScreenHunter_01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144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AutoShape 5"/>
          <p:cNvSpPr>
            <a:spLocks noChangeArrowheads="1"/>
          </p:cNvSpPr>
          <p:nvPr/>
        </p:nvSpPr>
        <p:spPr bwMode="auto">
          <a:xfrm>
            <a:off x="9067801" y="5715001"/>
            <a:ext cx="257175" cy="976313"/>
          </a:xfrm>
          <a:prstGeom prst="upArrow">
            <a:avLst>
              <a:gd name="adj1" fmla="val 50000"/>
              <a:gd name="adj2" fmla="val 9490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3317" name="AutoShape 6"/>
          <p:cNvSpPr>
            <a:spLocks noChangeArrowheads="1"/>
          </p:cNvSpPr>
          <p:nvPr/>
        </p:nvSpPr>
        <p:spPr bwMode="auto">
          <a:xfrm>
            <a:off x="6553201" y="5715001"/>
            <a:ext cx="257175" cy="976313"/>
          </a:xfrm>
          <a:prstGeom prst="upArrow">
            <a:avLst>
              <a:gd name="adj1" fmla="val 50000"/>
              <a:gd name="adj2" fmla="val 9490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3318" name="Text Box 7"/>
          <p:cNvSpPr txBox="1">
            <a:spLocks noChangeArrowheads="1"/>
          </p:cNvSpPr>
          <p:nvPr/>
        </p:nvSpPr>
        <p:spPr bwMode="auto">
          <a:xfrm>
            <a:off x="2057400" y="6324601"/>
            <a:ext cx="194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www.ccleaner.com</a:t>
            </a:r>
          </a:p>
        </p:txBody>
      </p:sp>
    </p:spTree>
    <p:extLst>
      <p:ext uri="{BB962C8B-B14F-4D97-AF65-F5344CB8AC3E}">
        <p14:creationId xmlns:p14="http://schemas.microsoft.com/office/powerpoint/2010/main" val="2290355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Device</a:t>
            </a:r>
            <a:endParaRPr lang="en-US" dirty="0"/>
          </a:p>
        </p:txBody>
      </p:sp>
      <p:sp>
        <p:nvSpPr>
          <p:cNvPr id="3" name="Content Placeholder 2"/>
          <p:cNvSpPr>
            <a:spLocks noGrp="1"/>
          </p:cNvSpPr>
          <p:nvPr>
            <p:ph idx="1"/>
          </p:nvPr>
        </p:nvSpPr>
        <p:spPr/>
        <p:txBody>
          <a:bodyPr/>
          <a:lstStyle/>
          <a:p>
            <a:pPr marL="0" indent="0">
              <a:buNone/>
            </a:pPr>
            <a:r>
              <a:rPr lang="en-US" dirty="0" smtClean="0"/>
              <a:t>A hardware mechanism that transforms information in the external world for consumption by a computer.</a:t>
            </a:r>
            <a:endParaRPr lang="en-US" dirty="0"/>
          </a:p>
        </p:txBody>
      </p:sp>
      <p:pic>
        <p:nvPicPr>
          <p:cNvPr id="4" name="Picture 3"/>
          <p:cNvPicPr>
            <a:picLocks noChangeAspect="1"/>
          </p:cNvPicPr>
          <p:nvPr/>
        </p:nvPicPr>
        <p:blipFill>
          <a:blip r:embed="rId2"/>
          <a:stretch>
            <a:fillRect/>
          </a:stretch>
        </p:blipFill>
        <p:spPr>
          <a:xfrm>
            <a:off x="2239246" y="3046928"/>
            <a:ext cx="5578229" cy="3441028"/>
          </a:xfrm>
          <a:prstGeom prst="rect">
            <a:avLst/>
          </a:prstGeom>
        </p:spPr>
      </p:pic>
    </p:spTree>
    <p:extLst>
      <p:ext uri="{BB962C8B-B14F-4D97-AF65-F5344CB8AC3E}">
        <p14:creationId xmlns:p14="http://schemas.microsoft.com/office/powerpoint/2010/main" val="19606340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en-US" smtClean="0"/>
              <a:t>Defragmentation</a:t>
            </a:r>
          </a:p>
        </p:txBody>
      </p:sp>
      <p:sp>
        <p:nvSpPr>
          <p:cNvPr id="14339" name="Text Box 5"/>
          <p:cNvSpPr txBox="1">
            <a:spLocks noChangeArrowheads="1"/>
          </p:cNvSpPr>
          <p:nvPr/>
        </p:nvSpPr>
        <p:spPr bwMode="auto">
          <a:xfrm>
            <a:off x="1981200" y="1219201"/>
            <a:ext cx="418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Right click on C: and choose Properties</a:t>
            </a:r>
          </a:p>
        </p:txBody>
      </p:sp>
      <p:pic>
        <p:nvPicPr>
          <p:cNvPr id="14340" name="Picture 6" descr="ScreenHunter_08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1" y="1600200"/>
            <a:ext cx="362902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7"/>
          <p:cNvSpPr txBox="1">
            <a:spLocks noChangeArrowheads="1"/>
          </p:cNvSpPr>
          <p:nvPr/>
        </p:nvSpPr>
        <p:spPr bwMode="auto">
          <a:xfrm>
            <a:off x="2133600" y="2133601"/>
            <a:ext cx="189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Select Tools Tab</a:t>
            </a:r>
          </a:p>
        </p:txBody>
      </p:sp>
      <p:sp>
        <p:nvSpPr>
          <p:cNvPr id="14342" name="Text Box 8"/>
          <p:cNvSpPr txBox="1">
            <a:spLocks noChangeArrowheads="1"/>
          </p:cNvSpPr>
          <p:nvPr/>
        </p:nvSpPr>
        <p:spPr bwMode="auto">
          <a:xfrm>
            <a:off x="7848600" y="3429001"/>
            <a:ext cx="259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Select Defragment Now</a:t>
            </a:r>
          </a:p>
        </p:txBody>
      </p:sp>
      <p:sp>
        <p:nvSpPr>
          <p:cNvPr id="14343" name="AutoShape 9"/>
          <p:cNvSpPr>
            <a:spLocks noChangeArrowheads="1"/>
          </p:cNvSpPr>
          <p:nvPr/>
        </p:nvSpPr>
        <p:spPr bwMode="auto">
          <a:xfrm>
            <a:off x="7467601" y="3810001"/>
            <a:ext cx="976313" cy="485775"/>
          </a:xfrm>
          <a:prstGeom prst="leftArrow">
            <a:avLst>
              <a:gd name="adj1" fmla="val 50000"/>
              <a:gd name="adj2" fmla="val 50245"/>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4344" name="AutoShape 10"/>
          <p:cNvSpPr>
            <a:spLocks noChangeArrowheads="1"/>
          </p:cNvSpPr>
          <p:nvPr/>
        </p:nvSpPr>
        <p:spPr bwMode="auto">
          <a:xfrm>
            <a:off x="4114801" y="2057401"/>
            <a:ext cx="976313" cy="485775"/>
          </a:xfrm>
          <a:prstGeom prst="rightArrow">
            <a:avLst>
              <a:gd name="adj1" fmla="val 50000"/>
              <a:gd name="adj2" fmla="val 50245"/>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33049593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US" smtClean="0"/>
              <a:t>Defragmentation</a:t>
            </a:r>
          </a:p>
        </p:txBody>
      </p:sp>
      <p:pic>
        <p:nvPicPr>
          <p:cNvPr id="15363" name="Picture 4" descr="ScreenHunter_09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524001"/>
            <a:ext cx="615315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 Box 5"/>
          <p:cNvSpPr txBox="1">
            <a:spLocks noChangeArrowheads="1"/>
          </p:cNvSpPr>
          <p:nvPr/>
        </p:nvSpPr>
        <p:spPr bwMode="auto">
          <a:xfrm>
            <a:off x="1828800" y="4495801"/>
            <a:ext cx="169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Select Analyze</a:t>
            </a:r>
          </a:p>
        </p:txBody>
      </p:sp>
      <p:sp>
        <p:nvSpPr>
          <p:cNvPr id="15365" name="AutoShape 6"/>
          <p:cNvSpPr>
            <a:spLocks noChangeArrowheads="1"/>
          </p:cNvSpPr>
          <p:nvPr/>
        </p:nvSpPr>
        <p:spPr bwMode="auto">
          <a:xfrm>
            <a:off x="3200401" y="4800601"/>
            <a:ext cx="976313" cy="485775"/>
          </a:xfrm>
          <a:prstGeom prst="rightArrow">
            <a:avLst>
              <a:gd name="adj1" fmla="val 50000"/>
              <a:gd name="adj2" fmla="val 50245"/>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516227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lang="en-US" smtClean="0"/>
              <a:t>Defragmentation</a:t>
            </a:r>
          </a:p>
        </p:txBody>
      </p:sp>
      <p:pic>
        <p:nvPicPr>
          <p:cNvPr id="16387" name="Picture 4" descr="ScreenHunter_10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1447801"/>
            <a:ext cx="616267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4240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defRPr/>
            </a:pPr>
            <a:r>
              <a:rPr lang="en-US" smtClean="0"/>
              <a:t>After Defragmenting</a:t>
            </a:r>
          </a:p>
        </p:txBody>
      </p:sp>
      <p:pic>
        <p:nvPicPr>
          <p:cNvPr id="17411" name="Picture 4" descr="ScreenHunter_24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600201"/>
            <a:ext cx="62103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3213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Printer Problems</a:t>
            </a:r>
            <a:endParaRPr lang="en-US" sz="5400" dirty="0"/>
          </a:p>
        </p:txBody>
      </p:sp>
      <p:pic>
        <p:nvPicPr>
          <p:cNvPr id="4" name="Picture 3"/>
          <p:cNvPicPr>
            <a:picLocks noChangeAspect="1"/>
          </p:cNvPicPr>
          <p:nvPr/>
        </p:nvPicPr>
        <p:blipFill>
          <a:blip r:embed="rId2"/>
          <a:stretch>
            <a:fillRect/>
          </a:stretch>
        </p:blipFill>
        <p:spPr>
          <a:xfrm>
            <a:off x="2785469" y="341760"/>
            <a:ext cx="5403563" cy="4114331"/>
          </a:xfrm>
          <a:prstGeom prst="rect">
            <a:avLst/>
          </a:prstGeom>
        </p:spPr>
      </p:pic>
    </p:spTree>
    <p:extLst>
      <p:ext uri="{BB962C8B-B14F-4D97-AF65-F5344CB8AC3E}">
        <p14:creationId xmlns:p14="http://schemas.microsoft.com/office/powerpoint/2010/main" val="26745671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Printer is not working</a:t>
            </a:r>
            <a:endParaRPr lang="en-US" dirty="0"/>
          </a:p>
        </p:txBody>
      </p:sp>
      <p:sp>
        <p:nvSpPr>
          <p:cNvPr id="3" name="Content Placeholder 2"/>
          <p:cNvSpPr>
            <a:spLocks noGrp="1"/>
          </p:cNvSpPr>
          <p:nvPr>
            <p:ph idx="1"/>
          </p:nvPr>
        </p:nvSpPr>
        <p:spPr/>
        <p:txBody>
          <a:bodyPr>
            <a:normAutofit/>
          </a:bodyPr>
          <a:lstStyle/>
          <a:p>
            <a:r>
              <a:rPr lang="en-US" dirty="0" smtClean="0"/>
              <a:t>Is it plugged in and turned on?</a:t>
            </a:r>
          </a:p>
          <a:p>
            <a:r>
              <a:rPr lang="en-US" dirty="0" smtClean="0"/>
              <a:t>Are you connected to the correct printer?</a:t>
            </a:r>
          </a:p>
          <a:p>
            <a:r>
              <a:rPr lang="en-US" dirty="0" smtClean="0"/>
              <a:t>Is it connected to the computer?</a:t>
            </a:r>
          </a:p>
          <a:p>
            <a:r>
              <a:rPr lang="en-US" dirty="0" smtClean="0"/>
              <a:t>Does it have toner / paper?</a:t>
            </a:r>
          </a:p>
          <a:p>
            <a:r>
              <a:rPr lang="en-US" dirty="0" smtClean="0"/>
              <a:t>Are there any messages on the display?</a:t>
            </a:r>
          </a:p>
          <a:p>
            <a:r>
              <a:rPr lang="en-US" dirty="0" smtClean="0"/>
              <a:t>Unplug, wait for 5 minutes, plug back in</a:t>
            </a:r>
          </a:p>
          <a:p>
            <a:r>
              <a:rPr lang="en-US" dirty="0" smtClean="0"/>
              <a:t>Check printer settings to make sure it is online and not paused </a:t>
            </a:r>
          </a:p>
          <a:p>
            <a:pPr marL="0" indent="0">
              <a:buNone/>
            </a:pPr>
            <a:r>
              <a:rPr lang="en-US" dirty="0">
                <a:sym typeface="Wingdings" panose="05000000000000000000" pitchFamily="2" charset="2"/>
              </a:rPr>
              <a:t>	</a:t>
            </a:r>
            <a:r>
              <a:rPr lang="en-US" dirty="0" smtClean="0">
                <a:sym typeface="Wingdings" panose="05000000000000000000" pitchFamily="2" charset="2"/>
              </a:rPr>
              <a:t> Start – control panel – printer &amp; faxes</a:t>
            </a:r>
            <a:endParaRPr lang="en-US" dirty="0" smtClean="0"/>
          </a:p>
          <a:p>
            <a:endParaRPr lang="en-US" dirty="0"/>
          </a:p>
          <a:p>
            <a:pPr marL="0" indent="0">
              <a:buNone/>
            </a:pPr>
            <a:endParaRPr lang="en-US" dirty="0" smtClean="0"/>
          </a:p>
        </p:txBody>
      </p:sp>
    </p:spTree>
    <p:extLst>
      <p:ext uri="{BB962C8B-B14F-4D97-AF65-F5344CB8AC3E}">
        <p14:creationId xmlns:p14="http://schemas.microsoft.com/office/powerpoint/2010/main" val="27618125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Sound Issues</a:t>
            </a:r>
            <a:endParaRPr lang="en-US" sz="5400" dirty="0"/>
          </a:p>
        </p:txBody>
      </p:sp>
      <p:pic>
        <p:nvPicPr>
          <p:cNvPr id="2" name="Picture 1"/>
          <p:cNvPicPr>
            <a:picLocks noChangeAspect="1"/>
          </p:cNvPicPr>
          <p:nvPr/>
        </p:nvPicPr>
        <p:blipFill>
          <a:blip r:embed="rId2"/>
          <a:stretch>
            <a:fillRect/>
          </a:stretch>
        </p:blipFill>
        <p:spPr>
          <a:xfrm>
            <a:off x="3425646" y="296750"/>
            <a:ext cx="4425344" cy="4159340"/>
          </a:xfrm>
          <a:prstGeom prst="rect">
            <a:avLst/>
          </a:prstGeom>
        </p:spPr>
      </p:pic>
    </p:spTree>
    <p:extLst>
      <p:ext uri="{BB962C8B-B14F-4D97-AF65-F5344CB8AC3E}">
        <p14:creationId xmlns:p14="http://schemas.microsoft.com/office/powerpoint/2010/main" val="14135390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is not working</a:t>
            </a:r>
            <a:endParaRPr lang="en-US" dirty="0"/>
          </a:p>
        </p:txBody>
      </p:sp>
      <p:sp>
        <p:nvSpPr>
          <p:cNvPr id="3" name="Content Placeholder 2"/>
          <p:cNvSpPr>
            <a:spLocks noGrp="1"/>
          </p:cNvSpPr>
          <p:nvPr>
            <p:ph idx="1"/>
          </p:nvPr>
        </p:nvSpPr>
        <p:spPr/>
        <p:txBody>
          <a:bodyPr>
            <a:normAutofit/>
          </a:bodyPr>
          <a:lstStyle/>
          <a:p>
            <a:r>
              <a:rPr lang="en-US" dirty="0" smtClean="0"/>
              <a:t>Are headphone / speakers plugged in tightly?</a:t>
            </a:r>
          </a:p>
          <a:p>
            <a:r>
              <a:rPr lang="en-US" dirty="0" smtClean="0"/>
              <a:t>Are they plugged in to the correct port?</a:t>
            </a:r>
          </a:p>
          <a:p>
            <a:r>
              <a:rPr lang="en-US" dirty="0" smtClean="0"/>
              <a:t>Are speakers power on?</a:t>
            </a:r>
          </a:p>
          <a:p>
            <a:r>
              <a:rPr lang="en-US" dirty="0" smtClean="0"/>
              <a:t>Check volume control on headphones / speakers</a:t>
            </a:r>
          </a:p>
          <a:p>
            <a:r>
              <a:rPr lang="en-US" dirty="0" smtClean="0"/>
              <a:t>Check speaker icon in the system tray to make sure it’s not muted or on very low volume</a:t>
            </a:r>
          </a:p>
          <a:p>
            <a:endParaRPr lang="en-US" dirty="0"/>
          </a:p>
          <a:p>
            <a:pPr marL="0" indent="0">
              <a:buNone/>
            </a:pPr>
            <a:endParaRPr lang="en-US" dirty="0" smtClean="0"/>
          </a:p>
        </p:txBody>
      </p:sp>
    </p:spTree>
    <p:extLst>
      <p:ext uri="{BB962C8B-B14F-4D97-AF65-F5344CB8AC3E}">
        <p14:creationId xmlns:p14="http://schemas.microsoft.com/office/powerpoint/2010/main" val="23812514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Network Issues</a:t>
            </a:r>
            <a:endParaRPr lang="en-US" sz="5400" dirty="0"/>
          </a:p>
        </p:txBody>
      </p:sp>
      <p:pic>
        <p:nvPicPr>
          <p:cNvPr id="4" name="Picture 3"/>
          <p:cNvPicPr>
            <a:picLocks noChangeAspect="1"/>
          </p:cNvPicPr>
          <p:nvPr/>
        </p:nvPicPr>
        <p:blipFill>
          <a:blip r:embed="rId2"/>
          <a:stretch>
            <a:fillRect/>
          </a:stretch>
        </p:blipFill>
        <p:spPr>
          <a:xfrm>
            <a:off x="2823144" y="301714"/>
            <a:ext cx="5328213" cy="4115739"/>
          </a:xfrm>
          <a:prstGeom prst="rect">
            <a:avLst/>
          </a:prstGeom>
        </p:spPr>
      </p:pic>
    </p:spTree>
    <p:extLst>
      <p:ext uri="{BB962C8B-B14F-4D97-AF65-F5344CB8AC3E}">
        <p14:creationId xmlns:p14="http://schemas.microsoft.com/office/powerpoint/2010/main" val="40628726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Can’t Connect to The Network</a:t>
            </a:r>
            <a:endParaRPr lang="en-US" dirty="0"/>
          </a:p>
        </p:txBody>
      </p:sp>
      <p:sp>
        <p:nvSpPr>
          <p:cNvPr id="3" name="Content Placeholder 2"/>
          <p:cNvSpPr>
            <a:spLocks noGrp="1"/>
          </p:cNvSpPr>
          <p:nvPr>
            <p:ph idx="1"/>
          </p:nvPr>
        </p:nvSpPr>
        <p:spPr/>
        <p:txBody>
          <a:bodyPr>
            <a:normAutofit lnSpcReduction="10000"/>
          </a:bodyPr>
          <a:lstStyle/>
          <a:p>
            <a:r>
              <a:rPr lang="en-US" dirty="0" smtClean="0"/>
              <a:t>Reboot, Reboot!</a:t>
            </a:r>
          </a:p>
          <a:p>
            <a:r>
              <a:rPr lang="en-US" dirty="0" smtClean="0"/>
              <a:t>Is the blue network cable plugged in tightly at both ends?</a:t>
            </a:r>
          </a:p>
          <a:p>
            <a:r>
              <a:rPr lang="en-US" dirty="0" smtClean="0"/>
              <a:t>Is there a green light flashing where the cable plugs into the computer? If not, there may be a problem with the cable or the wall port</a:t>
            </a:r>
          </a:p>
          <a:p>
            <a:r>
              <a:rPr lang="en-US" dirty="0" smtClean="0"/>
              <a:t>Is anyone else having the same issue? It may be a general outage</a:t>
            </a:r>
          </a:p>
          <a:p>
            <a:r>
              <a:rPr lang="en-US" dirty="0" smtClean="0"/>
              <a:t>Try another access point in the room</a:t>
            </a:r>
          </a:p>
          <a:p>
            <a:r>
              <a:rPr lang="en-US" dirty="0" smtClean="0"/>
              <a:t>For wireless network:</a:t>
            </a:r>
          </a:p>
          <a:p>
            <a:pPr lvl="1">
              <a:buFont typeface="Wingdings" panose="05000000000000000000" pitchFamily="2" charset="2"/>
              <a:buChar char="Ø"/>
            </a:pPr>
            <a:r>
              <a:rPr lang="en-US" dirty="0" smtClean="0"/>
              <a:t>Are connected to the correct network? (Guest)</a:t>
            </a:r>
          </a:p>
          <a:p>
            <a:pPr lvl="1">
              <a:buFont typeface="Wingdings" panose="05000000000000000000" pitchFamily="2" charset="2"/>
              <a:buChar char="Ø"/>
            </a:pPr>
            <a:r>
              <a:rPr lang="en-US" dirty="0" smtClean="0"/>
              <a:t>Is your </a:t>
            </a:r>
            <a:r>
              <a:rPr lang="en-US" dirty="0" err="1" smtClean="0"/>
              <a:t>WiFi</a:t>
            </a:r>
            <a:r>
              <a:rPr lang="en-US" dirty="0" smtClean="0"/>
              <a:t> on the computer turned on?</a:t>
            </a:r>
          </a:p>
          <a:p>
            <a:endParaRPr lang="en-US" dirty="0" smtClean="0"/>
          </a:p>
          <a:p>
            <a:endParaRPr lang="en-US" dirty="0"/>
          </a:p>
          <a:p>
            <a:pPr marL="0" indent="0">
              <a:buNone/>
            </a:pPr>
            <a:endParaRPr lang="en-US" dirty="0" smtClean="0"/>
          </a:p>
        </p:txBody>
      </p:sp>
    </p:spTree>
    <p:extLst>
      <p:ext uri="{BB962C8B-B14F-4D97-AF65-F5344CB8AC3E}">
        <p14:creationId xmlns:p14="http://schemas.microsoft.com/office/powerpoint/2010/main" val="1216940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Device</a:t>
            </a:r>
            <a:endParaRPr lang="en-US" dirty="0"/>
          </a:p>
        </p:txBody>
      </p:sp>
      <p:pic>
        <p:nvPicPr>
          <p:cNvPr id="4" name="Content Placeholder 3"/>
          <p:cNvPicPr>
            <a:picLocks noGrp="1" noChangeAspect="1"/>
          </p:cNvPicPr>
          <p:nvPr>
            <p:ph idx="1"/>
          </p:nvPr>
        </p:nvPicPr>
        <p:blipFill>
          <a:blip r:embed="rId2"/>
          <a:stretch>
            <a:fillRect/>
          </a:stretch>
        </p:blipFill>
        <p:spPr>
          <a:xfrm>
            <a:off x="1987684" y="2536421"/>
            <a:ext cx="5734684" cy="3503769"/>
          </a:xfrm>
          <a:prstGeom prst="rect">
            <a:avLst/>
          </a:prstGeom>
        </p:spPr>
      </p:pic>
    </p:spTree>
    <p:extLst>
      <p:ext uri="{BB962C8B-B14F-4D97-AF65-F5344CB8AC3E}">
        <p14:creationId xmlns:p14="http://schemas.microsoft.com/office/powerpoint/2010/main" val="31532177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a:t>
            </a:r>
          </a:p>
        </p:txBody>
      </p:sp>
      <p:sp>
        <p:nvSpPr>
          <p:cNvPr id="3" name="Content Placeholder 2"/>
          <p:cNvSpPr>
            <a:spLocks noGrp="1"/>
          </p:cNvSpPr>
          <p:nvPr>
            <p:ph idx="1"/>
          </p:nvPr>
        </p:nvSpPr>
        <p:spPr/>
        <p:txBody>
          <a:bodyPr/>
          <a:lstStyle/>
          <a:p>
            <a:pPr>
              <a:defRPr/>
            </a:pPr>
            <a:r>
              <a:rPr lang="en-US" dirty="0"/>
              <a:t>Deleting Browsing History</a:t>
            </a:r>
          </a:p>
          <a:p>
            <a:pPr>
              <a:defRPr/>
            </a:pPr>
            <a:r>
              <a:rPr lang="en-US" dirty="0"/>
              <a:t>Setting Home Page</a:t>
            </a:r>
          </a:p>
          <a:p>
            <a:pPr>
              <a:defRPr/>
            </a:pPr>
            <a:r>
              <a:rPr lang="en-US" dirty="0"/>
              <a:t>Toolbars/Popup Blockers</a:t>
            </a:r>
          </a:p>
          <a:p>
            <a:pPr>
              <a:defRPr/>
            </a:pPr>
            <a:r>
              <a:rPr lang="en-US" dirty="0"/>
              <a:t>Favorites</a:t>
            </a:r>
          </a:p>
          <a:p>
            <a:endParaRPr lang="en-US" dirty="0"/>
          </a:p>
        </p:txBody>
      </p:sp>
    </p:spTree>
    <p:extLst>
      <p:ext uri="{BB962C8B-B14F-4D97-AF65-F5344CB8AC3E}">
        <p14:creationId xmlns:p14="http://schemas.microsoft.com/office/powerpoint/2010/main" val="22500141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smtClean="0"/>
              <a:t>Deleting Browsing History</a:t>
            </a:r>
          </a:p>
        </p:txBody>
      </p:sp>
      <p:pic>
        <p:nvPicPr>
          <p:cNvPr id="19459" name="Picture 4" descr="ScreenHunter_11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201"/>
            <a:ext cx="424815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5" descr="ScreenHunter_12 O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1" y="2895600"/>
            <a:ext cx="383857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6"/>
          <p:cNvSpPr txBox="1">
            <a:spLocks noChangeArrowheads="1"/>
          </p:cNvSpPr>
          <p:nvPr/>
        </p:nvSpPr>
        <p:spPr bwMode="auto">
          <a:xfrm>
            <a:off x="6172200" y="1905001"/>
            <a:ext cx="332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Select Delete Browsing History</a:t>
            </a:r>
          </a:p>
        </p:txBody>
      </p:sp>
      <p:sp>
        <p:nvSpPr>
          <p:cNvPr id="19462" name="AutoShape 7"/>
          <p:cNvSpPr>
            <a:spLocks noChangeArrowheads="1"/>
          </p:cNvSpPr>
          <p:nvPr/>
        </p:nvSpPr>
        <p:spPr bwMode="auto">
          <a:xfrm>
            <a:off x="5029200" y="1828801"/>
            <a:ext cx="1143000" cy="485775"/>
          </a:xfrm>
          <a:prstGeom prst="leftArrow">
            <a:avLst>
              <a:gd name="adj1" fmla="val 50000"/>
              <a:gd name="adj2" fmla="val 58824"/>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9463" name="Text Box 8"/>
          <p:cNvSpPr txBox="1">
            <a:spLocks noChangeArrowheads="1"/>
          </p:cNvSpPr>
          <p:nvPr/>
        </p:nvSpPr>
        <p:spPr bwMode="auto">
          <a:xfrm>
            <a:off x="2895600" y="4953001"/>
            <a:ext cx="3460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You can delete them individually</a:t>
            </a:r>
          </a:p>
        </p:txBody>
      </p:sp>
      <p:sp>
        <p:nvSpPr>
          <p:cNvPr id="19464" name="AutoShape 9"/>
          <p:cNvSpPr>
            <a:spLocks noChangeArrowheads="1"/>
          </p:cNvSpPr>
          <p:nvPr/>
        </p:nvSpPr>
        <p:spPr bwMode="auto">
          <a:xfrm>
            <a:off x="6248401" y="6248400"/>
            <a:ext cx="2119313" cy="152400"/>
          </a:xfrm>
          <a:prstGeom prst="rightArrow">
            <a:avLst>
              <a:gd name="adj1" fmla="val 50000"/>
              <a:gd name="adj2" fmla="val 347656"/>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9465" name="AutoShape 10"/>
          <p:cNvSpPr>
            <a:spLocks noChangeArrowheads="1"/>
          </p:cNvSpPr>
          <p:nvPr/>
        </p:nvSpPr>
        <p:spPr bwMode="auto">
          <a:xfrm rot="-879186">
            <a:off x="6319838" y="4464050"/>
            <a:ext cx="2667000" cy="184150"/>
          </a:xfrm>
          <a:prstGeom prst="rightArrow">
            <a:avLst>
              <a:gd name="adj1" fmla="val 50000"/>
              <a:gd name="adj2" fmla="val 362069"/>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9466" name="AutoShape 11"/>
          <p:cNvSpPr>
            <a:spLocks noChangeArrowheads="1"/>
          </p:cNvSpPr>
          <p:nvPr/>
        </p:nvSpPr>
        <p:spPr bwMode="auto">
          <a:xfrm rot="-1246267">
            <a:off x="6324600" y="4267201"/>
            <a:ext cx="3048000" cy="149225"/>
          </a:xfrm>
          <a:prstGeom prst="rightArrow">
            <a:avLst>
              <a:gd name="adj1" fmla="val 50000"/>
              <a:gd name="adj2" fmla="val 510638"/>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9467" name="AutoShape 12"/>
          <p:cNvSpPr>
            <a:spLocks noChangeArrowheads="1"/>
          </p:cNvSpPr>
          <p:nvPr/>
        </p:nvSpPr>
        <p:spPr bwMode="auto">
          <a:xfrm rot="1065951">
            <a:off x="6324601" y="5257800"/>
            <a:ext cx="2728913" cy="152400"/>
          </a:xfrm>
          <a:prstGeom prst="rightArrow">
            <a:avLst>
              <a:gd name="adj1" fmla="val 50000"/>
              <a:gd name="adj2" fmla="val 447656"/>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9468" name="AutoShape 13"/>
          <p:cNvSpPr>
            <a:spLocks noChangeArrowheads="1"/>
          </p:cNvSpPr>
          <p:nvPr/>
        </p:nvSpPr>
        <p:spPr bwMode="auto">
          <a:xfrm rot="354147">
            <a:off x="6324601" y="4953000"/>
            <a:ext cx="2728913" cy="152400"/>
          </a:xfrm>
          <a:prstGeom prst="rightArrow">
            <a:avLst>
              <a:gd name="adj1" fmla="val 50000"/>
              <a:gd name="adj2" fmla="val 447656"/>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9469" name="AutoShape 14"/>
          <p:cNvSpPr>
            <a:spLocks noChangeArrowheads="1"/>
          </p:cNvSpPr>
          <p:nvPr/>
        </p:nvSpPr>
        <p:spPr bwMode="auto">
          <a:xfrm rot="-240482">
            <a:off x="6248401" y="4724401"/>
            <a:ext cx="2805113" cy="180975"/>
          </a:xfrm>
          <a:prstGeom prst="rightArrow">
            <a:avLst>
              <a:gd name="adj1" fmla="val 50000"/>
              <a:gd name="adj2" fmla="val 3875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19470" name="Text Box 15"/>
          <p:cNvSpPr txBox="1">
            <a:spLocks noChangeArrowheads="1"/>
          </p:cNvSpPr>
          <p:nvPr/>
        </p:nvSpPr>
        <p:spPr bwMode="auto">
          <a:xfrm>
            <a:off x="4724400" y="6096001"/>
            <a:ext cx="1543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Or all at once</a:t>
            </a:r>
          </a:p>
        </p:txBody>
      </p:sp>
    </p:spTree>
    <p:extLst>
      <p:ext uri="{BB962C8B-B14F-4D97-AF65-F5344CB8AC3E}">
        <p14:creationId xmlns:p14="http://schemas.microsoft.com/office/powerpoint/2010/main" val="3439218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en-US" smtClean="0"/>
              <a:t>Deleting Browsing History</a:t>
            </a:r>
          </a:p>
        </p:txBody>
      </p:sp>
      <p:pic>
        <p:nvPicPr>
          <p:cNvPr id="20483" name="Picture 5" descr="ScreenHunter_07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71600"/>
            <a:ext cx="32004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6" descr="ScreenHunter_08 O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191001"/>
            <a:ext cx="367665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7"/>
          <p:cNvSpPr txBox="1">
            <a:spLocks noChangeArrowheads="1"/>
          </p:cNvSpPr>
          <p:nvPr/>
        </p:nvSpPr>
        <p:spPr bwMode="auto">
          <a:xfrm>
            <a:off x="5791200" y="4845050"/>
            <a:ext cx="414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This may take a while based on the amount</a:t>
            </a:r>
          </a:p>
          <a:p>
            <a:pPr defTabSz="914400" eaLnBrk="0" fontAlgn="base" hangingPunct="0">
              <a:spcBef>
                <a:spcPct val="0"/>
              </a:spcBef>
              <a:spcAft>
                <a:spcPct val="0"/>
              </a:spcAft>
            </a:pPr>
            <a:r>
              <a:rPr lang="en-US">
                <a:solidFill>
                  <a:srgbClr val="FFFFFF"/>
                </a:solidFill>
              </a:rPr>
              <a:t>of files you have.</a:t>
            </a:r>
          </a:p>
        </p:txBody>
      </p:sp>
      <p:sp>
        <p:nvSpPr>
          <p:cNvPr id="20486" name="Text Box 8"/>
          <p:cNvSpPr txBox="1">
            <a:spLocks noChangeArrowheads="1"/>
          </p:cNvSpPr>
          <p:nvPr/>
        </p:nvSpPr>
        <p:spPr bwMode="auto">
          <a:xfrm>
            <a:off x="6096000" y="2362201"/>
            <a:ext cx="109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Click Yes</a:t>
            </a:r>
          </a:p>
        </p:txBody>
      </p:sp>
      <p:sp>
        <p:nvSpPr>
          <p:cNvPr id="20487" name="AutoShape 9"/>
          <p:cNvSpPr>
            <a:spLocks noChangeArrowheads="1"/>
          </p:cNvSpPr>
          <p:nvPr/>
        </p:nvSpPr>
        <p:spPr bwMode="auto">
          <a:xfrm>
            <a:off x="4419600" y="2514600"/>
            <a:ext cx="1676400" cy="76200"/>
          </a:xfrm>
          <a:prstGeom prst="leftArrow">
            <a:avLst>
              <a:gd name="adj1" fmla="val 50000"/>
              <a:gd name="adj2" fmla="val 550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33165979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lang="en-US" smtClean="0"/>
              <a:t>Setting Home Page</a:t>
            </a:r>
          </a:p>
        </p:txBody>
      </p:sp>
      <p:pic>
        <p:nvPicPr>
          <p:cNvPr id="21507" name="Picture 4" descr="ScreenHunter_11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05001"/>
            <a:ext cx="424815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5"/>
          <p:cNvSpPr txBox="1">
            <a:spLocks noChangeArrowheads="1"/>
          </p:cNvSpPr>
          <p:nvPr/>
        </p:nvSpPr>
        <p:spPr bwMode="auto">
          <a:xfrm>
            <a:off x="2819400" y="5181601"/>
            <a:ext cx="250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Select Internet Options</a:t>
            </a:r>
          </a:p>
        </p:txBody>
      </p:sp>
      <p:sp>
        <p:nvSpPr>
          <p:cNvPr id="21509" name="Text Box 6"/>
          <p:cNvSpPr txBox="1">
            <a:spLocks noChangeArrowheads="1"/>
          </p:cNvSpPr>
          <p:nvPr/>
        </p:nvSpPr>
        <p:spPr bwMode="auto">
          <a:xfrm>
            <a:off x="2438400" y="1447801"/>
            <a:ext cx="316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Choose Tools from Menu Bar</a:t>
            </a:r>
          </a:p>
        </p:txBody>
      </p:sp>
      <p:pic>
        <p:nvPicPr>
          <p:cNvPr id="21510" name="Picture 7" descr="ScreenHunter_13 O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1600200"/>
            <a:ext cx="40481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8"/>
          <p:cNvSpPr txBox="1">
            <a:spLocks noChangeArrowheads="1"/>
          </p:cNvSpPr>
          <p:nvPr/>
        </p:nvSpPr>
        <p:spPr bwMode="auto">
          <a:xfrm>
            <a:off x="6629400" y="1143001"/>
            <a:ext cx="3257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fontAlgn="base">
              <a:spcBef>
                <a:spcPct val="0"/>
              </a:spcBef>
              <a:spcAft>
                <a:spcPct val="0"/>
              </a:spcAft>
            </a:pPr>
            <a:r>
              <a:rPr lang="en-US">
                <a:solidFill>
                  <a:srgbClr val="FFFFFF"/>
                </a:solidFill>
                <a:latin typeface="Arial" panose="020B0604020202020204" pitchFamily="34" charset="0"/>
              </a:rPr>
              <a:t>Enter the web page you prefer</a:t>
            </a:r>
          </a:p>
        </p:txBody>
      </p:sp>
      <p:sp>
        <p:nvSpPr>
          <p:cNvPr id="21512" name="AutoShape 9"/>
          <p:cNvSpPr>
            <a:spLocks noChangeArrowheads="1"/>
          </p:cNvSpPr>
          <p:nvPr/>
        </p:nvSpPr>
        <p:spPr bwMode="auto">
          <a:xfrm>
            <a:off x="3505201" y="1752601"/>
            <a:ext cx="257175" cy="671513"/>
          </a:xfrm>
          <a:prstGeom prst="downArrow">
            <a:avLst>
              <a:gd name="adj1" fmla="val 50000"/>
              <a:gd name="adj2" fmla="val 65278"/>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21513" name="AutoShape 10"/>
          <p:cNvSpPr>
            <a:spLocks noChangeArrowheads="1"/>
          </p:cNvSpPr>
          <p:nvPr/>
        </p:nvSpPr>
        <p:spPr bwMode="auto">
          <a:xfrm>
            <a:off x="3810000" y="4724400"/>
            <a:ext cx="304800" cy="533400"/>
          </a:xfrm>
          <a:prstGeom prst="upArrow">
            <a:avLst>
              <a:gd name="adj1" fmla="val 50000"/>
              <a:gd name="adj2" fmla="val 4375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
        <p:nvSpPr>
          <p:cNvPr id="21514" name="AutoShape 11"/>
          <p:cNvSpPr>
            <a:spLocks noChangeArrowheads="1"/>
          </p:cNvSpPr>
          <p:nvPr/>
        </p:nvSpPr>
        <p:spPr bwMode="auto">
          <a:xfrm>
            <a:off x="7620001" y="1524000"/>
            <a:ext cx="257175" cy="1143000"/>
          </a:xfrm>
          <a:prstGeom prst="downArrow">
            <a:avLst>
              <a:gd name="adj1" fmla="val 50000"/>
              <a:gd name="adj2" fmla="val 111111"/>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25917691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905000" y="0"/>
            <a:ext cx="8229600" cy="1143000"/>
          </a:xfrm>
        </p:spPr>
        <p:txBody>
          <a:bodyPr/>
          <a:lstStyle/>
          <a:p>
            <a:pPr eaLnBrk="1" hangingPunct="1">
              <a:defRPr/>
            </a:pPr>
            <a:r>
              <a:rPr lang="en-US" smtClean="0"/>
              <a:t>Toolbars and Popup Blockers</a:t>
            </a:r>
          </a:p>
        </p:txBody>
      </p:sp>
      <p:pic>
        <p:nvPicPr>
          <p:cNvPr id="22531" name="Picture 4" descr="ScreenHunter_14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76401"/>
            <a:ext cx="64008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5"/>
          <p:cNvSpPr txBox="1">
            <a:spLocks noChangeArrowheads="1"/>
          </p:cNvSpPr>
          <p:nvPr/>
        </p:nvSpPr>
        <p:spPr bwMode="auto">
          <a:xfrm>
            <a:off x="2971800" y="914400"/>
            <a:ext cx="6197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Two of the most popular toolbars are Google and Yahoo.</a:t>
            </a:r>
          </a:p>
          <a:p>
            <a:pPr defTabSz="914400" eaLnBrk="0" fontAlgn="base" hangingPunct="0">
              <a:spcBef>
                <a:spcPct val="0"/>
              </a:spcBef>
              <a:spcAft>
                <a:spcPct val="0"/>
              </a:spcAft>
            </a:pPr>
            <a:r>
              <a:rPr lang="en-US">
                <a:solidFill>
                  <a:srgbClr val="FFFFFF"/>
                </a:solidFill>
              </a:rPr>
              <a:t>There are numerous others. (i.e. Ask.com, Weather Channel, etc.)</a:t>
            </a:r>
          </a:p>
        </p:txBody>
      </p:sp>
      <p:sp>
        <p:nvSpPr>
          <p:cNvPr id="22533" name="Text Box 6"/>
          <p:cNvSpPr txBox="1">
            <a:spLocks noChangeArrowheads="1"/>
          </p:cNvSpPr>
          <p:nvPr/>
        </p:nvSpPr>
        <p:spPr bwMode="auto">
          <a:xfrm>
            <a:off x="2286000" y="3657601"/>
            <a:ext cx="732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You can hide them or simply uninstall them in in Add and Remove Programs.</a:t>
            </a:r>
          </a:p>
        </p:txBody>
      </p:sp>
      <p:pic>
        <p:nvPicPr>
          <p:cNvPr id="22534" name="Picture 7" descr="ScreenHunter_17 O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038600"/>
            <a:ext cx="65151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 Box 8"/>
          <p:cNvSpPr txBox="1">
            <a:spLocks noChangeArrowheads="1"/>
          </p:cNvSpPr>
          <p:nvPr/>
        </p:nvSpPr>
        <p:spPr bwMode="auto">
          <a:xfrm>
            <a:off x="1828800" y="4724401"/>
            <a:ext cx="996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Uncheck</a:t>
            </a:r>
          </a:p>
        </p:txBody>
      </p:sp>
      <p:sp>
        <p:nvSpPr>
          <p:cNvPr id="22536" name="AutoShape 9"/>
          <p:cNvSpPr>
            <a:spLocks noChangeArrowheads="1"/>
          </p:cNvSpPr>
          <p:nvPr/>
        </p:nvSpPr>
        <p:spPr bwMode="auto">
          <a:xfrm>
            <a:off x="2895601" y="4800600"/>
            <a:ext cx="3033713" cy="304800"/>
          </a:xfrm>
          <a:prstGeom prst="rightArrow">
            <a:avLst>
              <a:gd name="adj1" fmla="val 50000"/>
              <a:gd name="adj2" fmla="val 248828"/>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9715804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828800" y="0"/>
            <a:ext cx="8229600" cy="1143000"/>
          </a:xfrm>
        </p:spPr>
        <p:txBody>
          <a:bodyPr/>
          <a:lstStyle/>
          <a:p>
            <a:pPr eaLnBrk="1" hangingPunct="1">
              <a:defRPr/>
            </a:pPr>
            <a:r>
              <a:rPr lang="en-US" smtClean="0"/>
              <a:t>Popup Blockers</a:t>
            </a:r>
          </a:p>
        </p:txBody>
      </p:sp>
      <p:pic>
        <p:nvPicPr>
          <p:cNvPr id="23555" name="Picture 4" descr="ScreenHunter_18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1" y="990600"/>
            <a:ext cx="62769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6" descr="ScreenHunter_20 O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810000"/>
            <a:ext cx="8915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7"/>
          <p:cNvSpPr txBox="1">
            <a:spLocks noChangeArrowheads="1"/>
          </p:cNvSpPr>
          <p:nvPr/>
        </p:nvSpPr>
        <p:spPr bwMode="auto">
          <a:xfrm>
            <a:off x="1524000" y="1143001"/>
            <a:ext cx="2698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Internet Explorer’s Version</a:t>
            </a:r>
          </a:p>
        </p:txBody>
      </p:sp>
      <p:sp>
        <p:nvSpPr>
          <p:cNvPr id="23558" name="Text Box 8"/>
          <p:cNvSpPr txBox="1">
            <a:spLocks noChangeArrowheads="1"/>
          </p:cNvSpPr>
          <p:nvPr/>
        </p:nvSpPr>
        <p:spPr bwMode="auto">
          <a:xfrm>
            <a:off x="1752600" y="3429001"/>
            <a:ext cx="180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Google’s Version</a:t>
            </a:r>
          </a:p>
        </p:txBody>
      </p:sp>
    </p:spTree>
    <p:extLst>
      <p:ext uri="{BB962C8B-B14F-4D97-AF65-F5344CB8AC3E}">
        <p14:creationId xmlns:p14="http://schemas.microsoft.com/office/powerpoint/2010/main" val="2367537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defRPr/>
            </a:pPr>
            <a:r>
              <a:rPr lang="en-US" smtClean="0"/>
              <a:t>Favorites</a:t>
            </a:r>
          </a:p>
        </p:txBody>
      </p:sp>
      <p:pic>
        <p:nvPicPr>
          <p:cNvPr id="24579" name="Picture 4" descr="ScreenHunter_21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47801"/>
            <a:ext cx="283845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5" descr="ScreenHunter_22 O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447800"/>
            <a:ext cx="3962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6"/>
          <p:cNvSpPr txBox="1">
            <a:spLocks noChangeArrowheads="1"/>
          </p:cNvSpPr>
          <p:nvPr/>
        </p:nvSpPr>
        <p:spPr bwMode="auto">
          <a:xfrm>
            <a:off x="5394326" y="3578226"/>
            <a:ext cx="720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sz="4000">
                <a:solidFill>
                  <a:srgbClr val="FFFFFF"/>
                </a:solidFill>
              </a:rPr>
              <a:t>Or</a:t>
            </a:r>
          </a:p>
        </p:txBody>
      </p:sp>
    </p:spTree>
    <p:extLst>
      <p:ext uri="{BB962C8B-B14F-4D97-AF65-F5344CB8AC3E}">
        <p14:creationId xmlns:p14="http://schemas.microsoft.com/office/powerpoint/2010/main" val="6009549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828800" y="304800"/>
            <a:ext cx="8229600" cy="1143000"/>
          </a:xfrm>
        </p:spPr>
        <p:txBody>
          <a:bodyPr/>
          <a:lstStyle/>
          <a:p>
            <a:pPr eaLnBrk="1" hangingPunct="1">
              <a:defRPr/>
            </a:pPr>
            <a:r>
              <a:rPr lang="en-US" smtClean="0"/>
              <a:t>Organize Favorites</a:t>
            </a:r>
          </a:p>
        </p:txBody>
      </p:sp>
      <p:pic>
        <p:nvPicPr>
          <p:cNvPr id="25603" name="Picture 4" descr="ScreenHunter_23 O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600"/>
            <a:ext cx="42481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5"/>
          <p:cNvSpPr txBox="1">
            <a:spLocks noChangeArrowheads="1"/>
          </p:cNvSpPr>
          <p:nvPr/>
        </p:nvSpPr>
        <p:spPr bwMode="auto">
          <a:xfrm>
            <a:off x="6629400" y="1600200"/>
            <a:ext cx="35369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You can create folders several ways.</a:t>
            </a:r>
          </a:p>
          <a:p>
            <a:pPr defTabSz="914400" eaLnBrk="0" fontAlgn="base" hangingPunct="0">
              <a:spcBef>
                <a:spcPct val="0"/>
              </a:spcBef>
              <a:spcAft>
                <a:spcPct val="0"/>
              </a:spcAft>
              <a:buFontTx/>
              <a:buChar char="•"/>
            </a:pPr>
            <a:r>
              <a:rPr lang="en-US">
                <a:solidFill>
                  <a:srgbClr val="FFFFFF"/>
                </a:solidFill>
              </a:rPr>
              <a:t>Click New Folder</a:t>
            </a:r>
          </a:p>
          <a:p>
            <a:pPr defTabSz="914400" eaLnBrk="0" fontAlgn="base" hangingPunct="0">
              <a:spcBef>
                <a:spcPct val="0"/>
              </a:spcBef>
              <a:spcAft>
                <a:spcPct val="0"/>
              </a:spcAft>
              <a:buFontTx/>
              <a:buChar char="•"/>
            </a:pPr>
            <a:r>
              <a:rPr lang="en-US">
                <a:solidFill>
                  <a:srgbClr val="FFFFFF"/>
                </a:solidFill>
              </a:rPr>
              <a:t>Right click and select New Folder</a:t>
            </a:r>
          </a:p>
        </p:txBody>
      </p:sp>
      <p:sp>
        <p:nvSpPr>
          <p:cNvPr id="25605" name="Text Box 6"/>
          <p:cNvSpPr txBox="1">
            <a:spLocks noChangeArrowheads="1"/>
          </p:cNvSpPr>
          <p:nvPr/>
        </p:nvSpPr>
        <p:spPr bwMode="auto">
          <a:xfrm>
            <a:off x="6629401" y="3810001"/>
            <a:ext cx="33305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defTabSz="914400" eaLnBrk="0" fontAlgn="base" hangingPunct="0">
              <a:spcBef>
                <a:spcPct val="0"/>
              </a:spcBef>
              <a:spcAft>
                <a:spcPct val="0"/>
              </a:spcAft>
            </a:pPr>
            <a:r>
              <a:rPr lang="en-US">
                <a:solidFill>
                  <a:srgbClr val="FFFFFF"/>
                </a:solidFill>
              </a:rPr>
              <a:t>You can move links also.</a:t>
            </a:r>
          </a:p>
          <a:p>
            <a:pPr defTabSz="914400" eaLnBrk="0" fontAlgn="base" hangingPunct="0">
              <a:spcBef>
                <a:spcPct val="0"/>
              </a:spcBef>
              <a:spcAft>
                <a:spcPct val="0"/>
              </a:spcAft>
              <a:buFontTx/>
              <a:buChar char="•"/>
            </a:pPr>
            <a:r>
              <a:rPr lang="en-US">
                <a:solidFill>
                  <a:srgbClr val="FFFFFF"/>
                </a:solidFill>
              </a:rPr>
              <a:t>Click Move and select where you</a:t>
            </a:r>
          </a:p>
          <a:p>
            <a:pPr defTabSz="914400" eaLnBrk="0" fontAlgn="base" hangingPunct="0">
              <a:spcBef>
                <a:spcPct val="0"/>
              </a:spcBef>
              <a:spcAft>
                <a:spcPct val="0"/>
              </a:spcAft>
            </a:pPr>
            <a:r>
              <a:rPr lang="en-US">
                <a:solidFill>
                  <a:srgbClr val="FFFFFF"/>
                </a:solidFill>
              </a:rPr>
              <a:t>  would like them</a:t>
            </a:r>
          </a:p>
          <a:p>
            <a:pPr defTabSz="914400" eaLnBrk="0" fontAlgn="base" hangingPunct="0">
              <a:spcBef>
                <a:spcPct val="0"/>
              </a:spcBef>
              <a:spcAft>
                <a:spcPct val="0"/>
              </a:spcAft>
              <a:buFontTx/>
              <a:buChar char="•"/>
            </a:pPr>
            <a:r>
              <a:rPr lang="en-US">
                <a:solidFill>
                  <a:srgbClr val="FFFFFF"/>
                </a:solidFill>
              </a:rPr>
              <a:t>Drag and drop</a:t>
            </a:r>
          </a:p>
        </p:txBody>
      </p:sp>
    </p:spTree>
    <p:extLst>
      <p:ext uri="{BB962C8B-B14F-4D97-AF65-F5344CB8AC3E}">
        <p14:creationId xmlns:p14="http://schemas.microsoft.com/office/powerpoint/2010/main" val="26028244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Error Messages</a:t>
            </a:r>
            <a:endParaRPr lang="en-US" sz="5400" dirty="0"/>
          </a:p>
        </p:txBody>
      </p:sp>
      <p:pic>
        <p:nvPicPr>
          <p:cNvPr id="2" name="Picture 1"/>
          <p:cNvPicPr>
            <a:picLocks noChangeAspect="1"/>
          </p:cNvPicPr>
          <p:nvPr/>
        </p:nvPicPr>
        <p:blipFill>
          <a:blip r:embed="rId2"/>
          <a:stretch>
            <a:fillRect/>
          </a:stretch>
        </p:blipFill>
        <p:spPr>
          <a:xfrm>
            <a:off x="4021694" y="220014"/>
            <a:ext cx="3291175" cy="4197440"/>
          </a:xfrm>
          <a:prstGeom prst="rect">
            <a:avLst/>
          </a:prstGeom>
        </p:spPr>
      </p:pic>
    </p:spTree>
    <p:extLst>
      <p:ext uri="{BB962C8B-B14F-4D97-AF65-F5344CB8AC3E}">
        <p14:creationId xmlns:p14="http://schemas.microsoft.com/office/powerpoint/2010/main" val="42369388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No, An Error!</a:t>
            </a:r>
            <a:endParaRPr lang="en-US" dirty="0"/>
          </a:p>
        </p:txBody>
      </p:sp>
      <p:sp>
        <p:nvSpPr>
          <p:cNvPr id="3" name="Content Placeholder 2"/>
          <p:cNvSpPr>
            <a:spLocks noGrp="1"/>
          </p:cNvSpPr>
          <p:nvPr>
            <p:ph idx="1"/>
          </p:nvPr>
        </p:nvSpPr>
        <p:spPr/>
        <p:txBody>
          <a:bodyPr>
            <a:normAutofit/>
          </a:bodyPr>
          <a:lstStyle/>
          <a:p>
            <a:r>
              <a:rPr lang="en-US" dirty="0" smtClean="0"/>
              <a:t>Read error messages carefully</a:t>
            </a:r>
          </a:p>
          <a:p>
            <a:r>
              <a:rPr lang="en-US" dirty="0" smtClean="0"/>
              <a:t>Some error messages can be scams</a:t>
            </a:r>
          </a:p>
          <a:p>
            <a:r>
              <a:rPr lang="en-US" dirty="0" smtClean="0"/>
              <a:t>When it doubt, google it!</a:t>
            </a:r>
          </a:p>
          <a:p>
            <a:r>
              <a:rPr lang="en-US" dirty="0" smtClean="0"/>
              <a:t>Write down error messages and include them with any tech support request. It will make your tech happy!</a:t>
            </a:r>
          </a:p>
          <a:p>
            <a:endParaRPr lang="en-US" dirty="0"/>
          </a:p>
          <a:p>
            <a:pPr marL="0" indent="0">
              <a:buNone/>
            </a:pPr>
            <a:endParaRPr lang="en-US" dirty="0" smtClean="0"/>
          </a:p>
        </p:txBody>
      </p:sp>
    </p:spTree>
    <p:extLst>
      <p:ext uri="{BB962C8B-B14F-4D97-AF65-F5344CB8AC3E}">
        <p14:creationId xmlns:p14="http://schemas.microsoft.com/office/powerpoint/2010/main" val="2711574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Unit</a:t>
            </a:r>
          </a:p>
        </p:txBody>
      </p:sp>
      <p:sp>
        <p:nvSpPr>
          <p:cNvPr id="3" name="Text Placeholder 2"/>
          <p:cNvSpPr>
            <a:spLocks noGrp="1"/>
          </p:cNvSpPr>
          <p:nvPr>
            <p:ph type="body" sz="half" idx="2"/>
          </p:nvPr>
        </p:nvSpPr>
        <p:spPr>
          <a:xfrm>
            <a:off x="2432922" y="2336872"/>
            <a:ext cx="5358796" cy="3599317"/>
          </a:xfrm>
        </p:spPr>
        <p:txBody>
          <a:bodyPr/>
          <a:lstStyle/>
          <a:p>
            <a:pPr marL="285750" indent="-285750">
              <a:buFont typeface="Arial" panose="020B0604020202020204" pitchFamily="34" charset="0"/>
              <a:buChar char="•"/>
            </a:pPr>
            <a:r>
              <a:rPr lang="en-US" dirty="0" smtClean="0"/>
              <a:t>A central processing unit (CPU) is the component in the digital computer that interprets computer program instructions and process data.</a:t>
            </a:r>
          </a:p>
          <a:p>
            <a:pPr marL="285750" indent="-285750">
              <a:buFont typeface="Arial" panose="020B0604020202020204" pitchFamily="34" charset="0"/>
              <a:buChar char="•"/>
            </a:pPr>
            <a:r>
              <a:rPr lang="en-US" dirty="0" smtClean="0"/>
              <a:t>There 2 major CPU manufacturers for personal computers</a:t>
            </a:r>
          </a:p>
          <a:p>
            <a:pPr marL="742950" lvl="1" indent="-285750">
              <a:buFont typeface="Wingdings" panose="05000000000000000000" pitchFamily="2" charset="2"/>
              <a:buChar char="Ø"/>
            </a:pPr>
            <a:r>
              <a:rPr lang="en-US" dirty="0" smtClean="0"/>
              <a:t>Intel</a:t>
            </a:r>
          </a:p>
          <a:p>
            <a:pPr lvl="2"/>
            <a:r>
              <a:rPr lang="en-US" dirty="0" smtClean="0">
                <a:hlinkClick r:id="rId2"/>
              </a:rPr>
              <a:t>www.intel.com</a:t>
            </a:r>
            <a:endParaRPr lang="en-US" dirty="0" smtClean="0"/>
          </a:p>
          <a:p>
            <a:pPr marL="742950" lvl="1" indent="-285750">
              <a:buFont typeface="Wingdings" panose="05000000000000000000" pitchFamily="2" charset="2"/>
              <a:buChar char="Ø"/>
            </a:pPr>
            <a:r>
              <a:rPr lang="en-US" dirty="0" smtClean="0"/>
              <a:t>AMD</a:t>
            </a:r>
          </a:p>
          <a:p>
            <a:pPr lvl="2"/>
            <a:r>
              <a:rPr lang="en-US" dirty="0" smtClean="0">
                <a:hlinkClick r:id="rId3"/>
              </a:rPr>
              <a:t>www.amd.com</a:t>
            </a:r>
            <a:r>
              <a:rPr lang="en-US" dirty="0" smtClean="0"/>
              <a:t> </a:t>
            </a:r>
            <a:endParaRPr lang="en-US" dirty="0"/>
          </a:p>
        </p:txBody>
      </p:sp>
      <p:sp>
        <p:nvSpPr>
          <p:cNvPr id="4" name="Picture Placeholder 3"/>
          <p:cNvSpPr>
            <a:spLocks noGrp="1"/>
          </p:cNvSpPr>
          <p:nvPr>
            <p:ph type="pic" idx="1"/>
          </p:nvPr>
        </p:nvSpPr>
        <p:spPr>
          <a:xfrm>
            <a:off x="8487177" y="2327474"/>
            <a:ext cx="3559602" cy="3608712"/>
          </a:xfrm>
        </p:spPr>
      </p:sp>
      <p:pic>
        <p:nvPicPr>
          <p:cNvPr id="5" name="Picture 4"/>
          <p:cNvPicPr>
            <a:picLocks noChangeAspect="1"/>
          </p:cNvPicPr>
          <p:nvPr/>
        </p:nvPicPr>
        <p:blipFill>
          <a:blip r:embed="rId4"/>
          <a:stretch>
            <a:fillRect/>
          </a:stretch>
        </p:blipFill>
        <p:spPr>
          <a:xfrm>
            <a:off x="8660744" y="2352675"/>
            <a:ext cx="2600424" cy="3583511"/>
          </a:xfrm>
          <a:prstGeom prst="rect">
            <a:avLst/>
          </a:prstGeom>
        </p:spPr>
      </p:pic>
    </p:spTree>
    <p:extLst>
      <p:ext uri="{BB962C8B-B14F-4D97-AF65-F5344CB8AC3E}">
        <p14:creationId xmlns:p14="http://schemas.microsoft.com/office/powerpoint/2010/main" val="18991870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Login Issues</a:t>
            </a:r>
            <a:endParaRPr lang="en-US" sz="5400" dirty="0"/>
          </a:p>
        </p:txBody>
      </p:sp>
      <p:pic>
        <p:nvPicPr>
          <p:cNvPr id="4" name="Picture 3"/>
          <p:cNvPicPr>
            <a:picLocks noChangeAspect="1"/>
          </p:cNvPicPr>
          <p:nvPr/>
        </p:nvPicPr>
        <p:blipFill>
          <a:blip r:embed="rId2"/>
          <a:stretch>
            <a:fillRect/>
          </a:stretch>
        </p:blipFill>
        <p:spPr>
          <a:xfrm>
            <a:off x="2862722" y="404744"/>
            <a:ext cx="5249057" cy="4012709"/>
          </a:xfrm>
          <a:prstGeom prst="rect">
            <a:avLst/>
          </a:prstGeom>
        </p:spPr>
      </p:pic>
    </p:spTree>
    <p:extLst>
      <p:ext uri="{BB962C8B-B14F-4D97-AF65-F5344CB8AC3E}">
        <p14:creationId xmlns:p14="http://schemas.microsoft.com/office/powerpoint/2010/main" val="10943384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Can be Logged In</a:t>
            </a:r>
            <a:endParaRPr lang="en-US" dirty="0"/>
          </a:p>
        </p:txBody>
      </p:sp>
      <p:sp>
        <p:nvSpPr>
          <p:cNvPr id="3" name="Content Placeholder 2"/>
          <p:cNvSpPr>
            <a:spLocks noGrp="1"/>
          </p:cNvSpPr>
          <p:nvPr>
            <p:ph idx="1"/>
          </p:nvPr>
        </p:nvSpPr>
        <p:spPr/>
        <p:txBody>
          <a:bodyPr>
            <a:normAutofit/>
          </a:bodyPr>
          <a:lstStyle/>
          <a:p>
            <a:r>
              <a:rPr lang="en-US" dirty="0" smtClean="0"/>
              <a:t>Are you typing your user name and password correctly?</a:t>
            </a:r>
          </a:p>
          <a:p>
            <a:r>
              <a:rPr lang="en-US" dirty="0" smtClean="0"/>
              <a:t>Are caps lock and </a:t>
            </a:r>
            <a:r>
              <a:rPr lang="en-US" dirty="0" err="1" smtClean="0"/>
              <a:t>num</a:t>
            </a:r>
            <a:r>
              <a:rPr lang="en-US" dirty="0" smtClean="0"/>
              <a:t> lock on? Turn them off!</a:t>
            </a:r>
          </a:p>
          <a:p>
            <a:r>
              <a:rPr lang="en-US" dirty="0" smtClean="0"/>
              <a:t>Make sure the login boxes are empty –especially in the LAB the kids like to put spaces in the username box- which are invisible</a:t>
            </a:r>
          </a:p>
          <a:p>
            <a:endParaRPr lang="en-US" dirty="0"/>
          </a:p>
          <a:p>
            <a:pPr marL="0" indent="0">
              <a:buNone/>
            </a:pPr>
            <a:endParaRPr lang="en-US" dirty="0" smtClean="0"/>
          </a:p>
        </p:txBody>
      </p:sp>
    </p:spTree>
    <p:extLst>
      <p:ext uri="{BB962C8B-B14F-4D97-AF65-F5344CB8AC3E}">
        <p14:creationId xmlns:p14="http://schemas.microsoft.com/office/powerpoint/2010/main" val="9599507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BSOD</a:t>
            </a:r>
            <a:endParaRPr lang="en-US" sz="5400" dirty="0"/>
          </a:p>
        </p:txBody>
      </p:sp>
      <p:pic>
        <p:nvPicPr>
          <p:cNvPr id="2" name="Picture 1"/>
          <p:cNvPicPr>
            <a:picLocks noChangeAspect="1"/>
          </p:cNvPicPr>
          <p:nvPr/>
        </p:nvPicPr>
        <p:blipFill>
          <a:blip r:embed="rId2"/>
          <a:stretch>
            <a:fillRect/>
          </a:stretch>
        </p:blipFill>
        <p:spPr>
          <a:xfrm>
            <a:off x="2807874" y="280719"/>
            <a:ext cx="5358753" cy="4110977"/>
          </a:xfrm>
          <a:prstGeom prst="rect">
            <a:avLst/>
          </a:prstGeom>
        </p:spPr>
      </p:pic>
    </p:spTree>
    <p:extLst>
      <p:ext uri="{BB962C8B-B14F-4D97-AF65-F5344CB8AC3E}">
        <p14:creationId xmlns:p14="http://schemas.microsoft.com/office/powerpoint/2010/main" val="6483869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 Screen of Death </a:t>
            </a:r>
            <a:endParaRPr lang="en-US" dirty="0"/>
          </a:p>
        </p:txBody>
      </p:sp>
      <p:sp>
        <p:nvSpPr>
          <p:cNvPr id="3" name="Content Placeholder 2"/>
          <p:cNvSpPr>
            <a:spLocks noGrp="1"/>
          </p:cNvSpPr>
          <p:nvPr>
            <p:ph idx="1"/>
          </p:nvPr>
        </p:nvSpPr>
        <p:spPr/>
        <p:txBody>
          <a:bodyPr>
            <a:normAutofit/>
          </a:bodyPr>
          <a:lstStyle/>
          <a:p>
            <a:r>
              <a:rPr lang="en-US" dirty="0" smtClean="0"/>
              <a:t>This is usually the kiss of death</a:t>
            </a:r>
          </a:p>
          <a:p>
            <a:r>
              <a:rPr lang="en-US" dirty="0" smtClean="0"/>
              <a:t>If rebooting doesn’t work, contact the tech support</a:t>
            </a:r>
          </a:p>
          <a:p>
            <a:endParaRPr lang="en-US" dirty="0"/>
          </a:p>
          <a:p>
            <a:pPr marL="0" indent="0">
              <a:buNone/>
            </a:pPr>
            <a:endParaRPr lang="en-US" dirty="0" smtClean="0"/>
          </a:p>
        </p:txBody>
      </p:sp>
    </p:spTree>
    <p:extLst>
      <p:ext uri="{BB962C8B-B14F-4D97-AF65-F5344CB8AC3E}">
        <p14:creationId xmlns:p14="http://schemas.microsoft.com/office/powerpoint/2010/main" val="36767261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Prevention &amp; Maintenance</a:t>
            </a:r>
            <a:endParaRPr lang="en-US" sz="5400" dirty="0"/>
          </a:p>
        </p:txBody>
      </p:sp>
      <p:pic>
        <p:nvPicPr>
          <p:cNvPr id="4" name="Picture 3"/>
          <p:cNvPicPr>
            <a:picLocks noChangeAspect="1"/>
          </p:cNvPicPr>
          <p:nvPr/>
        </p:nvPicPr>
        <p:blipFill>
          <a:blip r:embed="rId2"/>
          <a:stretch>
            <a:fillRect/>
          </a:stretch>
        </p:blipFill>
        <p:spPr>
          <a:xfrm>
            <a:off x="3489530" y="246106"/>
            <a:ext cx="3995442" cy="4197105"/>
          </a:xfrm>
          <a:prstGeom prst="rect">
            <a:avLst/>
          </a:prstGeom>
        </p:spPr>
      </p:pic>
    </p:spTree>
    <p:extLst>
      <p:ext uri="{BB962C8B-B14F-4D97-AF65-F5344CB8AC3E}">
        <p14:creationId xmlns:p14="http://schemas.microsoft.com/office/powerpoint/2010/main" val="40789872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It Running</a:t>
            </a:r>
            <a:endParaRPr lang="en-US" dirty="0"/>
          </a:p>
        </p:txBody>
      </p:sp>
      <p:sp>
        <p:nvSpPr>
          <p:cNvPr id="3" name="Content Placeholder 2"/>
          <p:cNvSpPr>
            <a:spLocks noGrp="1"/>
          </p:cNvSpPr>
          <p:nvPr>
            <p:ph idx="1"/>
          </p:nvPr>
        </p:nvSpPr>
        <p:spPr/>
        <p:txBody>
          <a:bodyPr>
            <a:normAutofit/>
          </a:bodyPr>
          <a:lstStyle/>
          <a:p>
            <a:r>
              <a:rPr lang="en-US" dirty="0" smtClean="0"/>
              <a:t>Reboot periodically</a:t>
            </a:r>
          </a:p>
          <a:p>
            <a:r>
              <a:rPr lang="en-US" dirty="0" smtClean="0"/>
              <a:t>Keep away from chalk dust &amp; magnets</a:t>
            </a:r>
          </a:p>
          <a:p>
            <a:r>
              <a:rPr lang="en-US" dirty="0" smtClean="0"/>
              <a:t>Empty recycle bin</a:t>
            </a:r>
          </a:p>
          <a:p>
            <a:r>
              <a:rPr lang="en-US" dirty="0" smtClean="0"/>
              <a:t>Run disk defragmenter every other month </a:t>
            </a:r>
          </a:p>
          <a:p>
            <a:pPr marL="457200" lvl="1" indent="0">
              <a:buNone/>
            </a:pPr>
            <a:r>
              <a:rPr lang="en-US" dirty="0" smtClean="0">
                <a:sym typeface="Wingdings" panose="05000000000000000000" pitchFamily="2" charset="2"/>
              </a:rPr>
              <a:t>Start  Program  Accessories  System tools  Disk Defragment</a:t>
            </a:r>
          </a:p>
          <a:p>
            <a:r>
              <a:rPr lang="en-US" dirty="0" smtClean="0">
                <a:sym typeface="Wingdings" panose="05000000000000000000" pitchFamily="2" charset="2"/>
              </a:rPr>
              <a:t>Clean out the temporary internet files folder. </a:t>
            </a:r>
          </a:p>
          <a:p>
            <a:pPr marL="457200" lvl="1" indent="0">
              <a:buNone/>
            </a:pPr>
            <a:r>
              <a:rPr lang="en-US" dirty="0" smtClean="0">
                <a:sym typeface="Wingdings" panose="05000000000000000000" pitchFamily="2" charset="2"/>
              </a:rPr>
              <a:t>From your browser, go to tools  internet options and use the delete files option. It’s also a good idea to delete cookies and locally cached files in your browser periodically. </a:t>
            </a:r>
            <a:endParaRPr lang="en-US" dirty="0" smtClean="0"/>
          </a:p>
          <a:p>
            <a:endParaRPr lang="en-US" dirty="0"/>
          </a:p>
          <a:p>
            <a:pPr marL="0" indent="0">
              <a:buNone/>
            </a:pPr>
            <a:endParaRPr lang="en-US" dirty="0" smtClean="0"/>
          </a:p>
        </p:txBody>
      </p:sp>
    </p:spTree>
    <p:extLst>
      <p:ext uri="{BB962C8B-B14F-4D97-AF65-F5344CB8AC3E}">
        <p14:creationId xmlns:p14="http://schemas.microsoft.com/office/powerpoint/2010/main" val="16719561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a:bodyPr>
          <a:lstStyle/>
          <a:p>
            <a:pPr algn="ctr"/>
            <a:r>
              <a:rPr lang="en-US" sz="5400" dirty="0" smtClean="0"/>
              <a:t>Other Tips</a:t>
            </a:r>
            <a:endParaRPr lang="en-US" sz="5400" dirty="0"/>
          </a:p>
        </p:txBody>
      </p:sp>
      <p:pic>
        <p:nvPicPr>
          <p:cNvPr id="2" name="Picture 1"/>
          <p:cNvPicPr>
            <a:picLocks noChangeAspect="1"/>
          </p:cNvPicPr>
          <p:nvPr/>
        </p:nvPicPr>
        <p:blipFill>
          <a:blip r:embed="rId2"/>
          <a:stretch>
            <a:fillRect/>
          </a:stretch>
        </p:blipFill>
        <p:spPr>
          <a:xfrm>
            <a:off x="2740147" y="183858"/>
            <a:ext cx="5494207" cy="4169201"/>
          </a:xfrm>
          <a:prstGeom prst="rect">
            <a:avLst/>
          </a:prstGeom>
        </p:spPr>
      </p:pic>
    </p:spTree>
    <p:extLst>
      <p:ext uri="{BB962C8B-B14F-4D97-AF65-F5344CB8AC3E}">
        <p14:creationId xmlns:p14="http://schemas.microsoft.com/office/powerpoint/2010/main" val="36525074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Remember</a:t>
            </a:r>
            <a:endParaRPr lang="en-US" dirty="0"/>
          </a:p>
        </p:txBody>
      </p:sp>
      <p:sp>
        <p:nvSpPr>
          <p:cNvPr id="3" name="Content Placeholder 2"/>
          <p:cNvSpPr>
            <a:spLocks noGrp="1"/>
          </p:cNvSpPr>
          <p:nvPr>
            <p:ph idx="1"/>
          </p:nvPr>
        </p:nvSpPr>
        <p:spPr/>
        <p:txBody>
          <a:bodyPr>
            <a:normAutofit/>
          </a:bodyPr>
          <a:lstStyle/>
          <a:p>
            <a:r>
              <a:rPr lang="en-US" dirty="0" smtClean="0"/>
              <a:t>Always save important drive in your D Drive. Otherwise you may also lose them if your computer dies.</a:t>
            </a:r>
          </a:p>
          <a:p>
            <a:r>
              <a:rPr lang="en-US" dirty="0" smtClean="0"/>
              <a:t>Tech support cannot respond to direct email –Please use the tech support form on the website. </a:t>
            </a:r>
          </a:p>
          <a:p>
            <a:r>
              <a:rPr lang="en-US" dirty="0" smtClean="0"/>
              <a:t>Don’t forget the reboot song!</a:t>
            </a:r>
          </a:p>
          <a:p>
            <a:endParaRPr lang="en-US" dirty="0"/>
          </a:p>
          <a:p>
            <a:pPr marL="0" indent="0">
              <a:buNone/>
            </a:pPr>
            <a:endParaRPr lang="en-US" dirty="0" smtClean="0"/>
          </a:p>
        </p:txBody>
      </p:sp>
    </p:spTree>
    <p:extLst>
      <p:ext uri="{BB962C8B-B14F-4D97-AF65-F5344CB8AC3E}">
        <p14:creationId xmlns:p14="http://schemas.microsoft.com/office/powerpoint/2010/main" val="26047910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What is a dual core, core 2 duo, core 2 quad</a:t>
            </a:r>
            <a:r>
              <a:rPr lang="en-US" dirty="0" smtClean="0"/>
              <a:t>?</a:t>
            </a:r>
          </a:p>
          <a:p>
            <a:pPr marL="457200" indent="-457200">
              <a:buFont typeface="+mj-lt"/>
              <a:buAutoNum type="arabicPeriod"/>
            </a:pPr>
            <a:r>
              <a:rPr lang="en-US" dirty="0"/>
              <a:t>What is the difference between core i3, core i5 and core i7</a:t>
            </a:r>
            <a:r>
              <a:rPr lang="en-US" dirty="0" smtClean="0"/>
              <a:t>?</a:t>
            </a:r>
          </a:p>
          <a:p>
            <a:pPr marL="457200" indent="-457200">
              <a:buFont typeface="+mj-lt"/>
              <a:buAutoNum type="arabicPeriod"/>
            </a:pPr>
            <a:r>
              <a:rPr lang="en-US" dirty="0" smtClean="0"/>
              <a:t>What is the AMD </a:t>
            </a:r>
            <a:r>
              <a:rPr lang="en-US" dirty="0" err="1" smtClean="0"/>
              <a:t>Ryzen</a:t>
            </a:r>
            <a:r>
              <a:rPr lang="en-US" dirty="0" smtClean="0"/>
              <a:t> processor, Athlon, and FX processor?</a:t>
            </a:r>
          </a:p>
          <a:p>
            <a:pPr marL="457200" indent="-457200">
              <a:buFont typeface="+mj-lt"/>
              <a:buAutoNum type="arabicPeriod"/>
            </a:pPr>
            <a:r>
              <a:rPr lang="en-US" dirty="0" smtClean="0"/>
              <a:t>What is the difference of hard disk: IDE, ATA, SATA, SCSI, and SSD  </a:t>
            </a:r>
            <a:endParaRPr lang="en-US" dirty="0"/>
          </a:p>
        </p:txBody>
      </p:sp>
    </p:spTree>
    <p:extLst>
      <p:ext uri="{BB962C8B-B14F-4D97-AF65-F5344CB8AC3E}">
        <p14:creationId xmlns:p14="http://schemas.microsoft.com/office/powerpoint/2010/main" val="2651615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Unit</a:t>
            </a:r>
          </a:p>
        </p:txBody>
      </p:sp>
      <p:sp>
        <p:nvSpPr>
          <p:cNvPr id="3" name="Text Placeholder 2"/>
          <p:cNvSpPr>
            <a:spLocks noGrp="1"/>
          </p:cNvSpPr>
          <p:nvPr>
            <p:ph type="body" sz="half" idx="2"/>
          </p:nvPr>
        </p:nvSpPr>
        <p:spPr>
          <a:xfrm>
            <a:off x="2432922" y="2336872"/>
            <a:ext cx="5358796" cy="3599317"/>
          </a:xfrm>
        </p:spPr>
        <p:txBody>
          <a:bodyPr/>
          <a:lstStyle/>
          <a:p>
            <a:r>
              <a:rPr lang="en-US" sz="2400" b="1" dirty="0" smtClean="0"/>
              <a:t>How fast a CPU?</a:t>
            </a:r>
          </a:p>
          <a:p>
            <a:pPr marL="285750" indent="-285750">
              <a:buFont typeface="Arial" panose="020B0604020202020204" pitchFamily="34" charset="0"/>
              <a:buChar char="•"/>
            </a:pPr>
            <a:r>
              <a:rPr lang="en-US" dirty="0" smtClean="0"/>
              <a:t>When you choose a CPU, you should consider its speeds.</a:t>
            </a:r>
          </a:p>
          <a:p>
            <a:pPr marL="285750" indent="-285750">
              <a:buFont typeface="Arial" panose="020B0604020202020204" pitchFamily="34" charset="0"/>
              <a:buChar char="•"/>
            </a:pPr>
            <a:r>
              <a:rPr lang="en-US" dirty="0" smtClean="0"/>
              <a:t>The speed of CPU is determined by 2 main factors.</a:t>
            </a:r>
          </a:p>
          <a:p>
            <a:pPr marL="742950" lvl="1" indent="-285750">
              <a:buFont typeface="Wingdings" panose="05000000000000000000" pitchFamily="2" charset="2"/>
              <a:buChar char="ü"/>
            </a:pPr>
            <a:r>
              <a:rPr lang="en-US" dirty="0" smtClean="0"/>
              <a:t>Clock frequency</a:t>
            </a:r>
          </a:p>
          <a:p>
            <a:pPr marL="742950" lvl="1" indent="-285750">
              <a:buFont typeface="Wingdings" panose="05000000000000000000" pitchFamily="2" charset="2"/>
              <a:buChar char="ü"/>
            </a:pPr>
            <a:r>
              <a:rPr lang="en-US" dirty="0" smtClean="0"/>
              <a:t>Amount of cache memory</a:t>
            </a:r>
          </a:p>
          <a:p>
            <a:pPr marL="285750" indent="-285750">
              <a:buFont typeface="Arial" panose="020B0604020202020204" pitchFamily="34" charset="0"/>
              <a:buChar char="•"/>
            </a:pPr>
            <a:r>
              <a:rPr lang="en-US" dirty="0" smtClean="0"/>
              <a:t>The higher the value, the faster the CPU will be.</a:t>
            </a:r>
            <a:endParaRPr lang="en-US" dirty="0"/>
          </a:p>
        </p:txBody>
      </p:sp>
      <p:sp>
        <p:nvSpPr>
          <p:cNvPr id="4" name="Picture Placeholder 3"/>
          <p:cNvSpPr>
            <a:spLocks noGrp="1"/>
          </p:cNvSpPr>
          <p:nvPr>
            <p:ph type="pic" idx="1"/>
          </p:nvPr>
        </p:nvSpPr>
        <p:spPr>
          <a:xfrm>
            <a:off x="8487177" y="2327474"/>
            <a:ext cx="3559602" cy="3608712"/>
          </a:xfrm>
        </p:spPr>
      </p:sp>
      <p:pic>
        <p:nvPicPr>
          <p:cNvPr id="6" name="Picture 5"/>
          <p:cNvPicPr>
            <a:picLocks noChangeAspect="1"/>
          </p:cNvPicPr>
          <p:nvPr/>
        </p:nvPicPr>
        <p:blipFill>
          <a:blip r:embed="rId2"/>
          <a:stretch>
            <a:fillRect/>
          </a:stretch>
        </p:blipFill>
        <p:spPr>
          <a:xfrm>
            <a:off x="8620796" y="2489580"/>
            <a:ext cx="2901352" cy="3293034"/>
          </a:xfrm>
          <a:prstGeom prst="rect">
            <a:avLst/>
          </a:prstGeom>
        </p:spPr>
      </p:pic>
    </p:spTree>
    <p:extLst>
      <p:ext uri="{BB962C8B-B14F-4D97-AF65-F5344CB8AC3E}">
        <p14:creationId xmlns:p14="http://schemas.microsoft.com/office/powerpoint/2010/main" val="3196301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Unit</a:t>
            </a:r>
          </a:p>
        </p:txBody>
      </p:sp>
      <p:sp>
        <p:nvSpPr>
          <p:cNvPr id="3" name="Content Placeholder 2"/>
          <p:cNvSpPr>
            <a:spLocks noGrp="1"/>
          </p:cNvSpPr>
          <p:nvPr>
            <p:ph idx="1"/>
          </p:nvPr>
        </p:nvSpPr>
        <p:spPr/>
        <p:txBody>
          <a:bodyPr/>
          <a:lstStyle/>
          <a:p>
            <a:pPr marL="0" indent="0">
              <a:buNone/>
            </a:pPr>
            <a:r>
              <a:rPr lang="en-US" sz="2800" dirty="0"/>
              <a:t>Intel CPU Families for Desktop Computer</a:t>
            </a:r>
            <a:endParaRPr lang="en-US" sz="2800" dirty="0" smtClean="0"/>
          </a:p>
          <a:p>
            <a:pPr marL="457200" indent="-457200">
              <a:buFont typeface="+mj-lt"/>
              <a:buAutoNum type="arabicPeriod"/>
            </a:pPr>
            <a:r>
              <a:rPr lang="en-US" dirty="0" smtClean="0"/>
              <a:t>Core processor</a:t>
            </a:r>
          </a:p>
          <a:p>
            <a:pPr marL="457200" lvl="1" indent="0">
              <a:buNone/>
            </a:pPr>
            <a:r>
              <a:rPr lang="en-US" dirty="0" smtClean="0">
                <a:hlinkClick r:id="rId2"/>
              </a:rPr>
              <a:t>http://www.intel.com/products/desktop/processors/index.htm</a:t>
            </a:r>
            <a:endParaRPr lang="en-US" dirty="0" smtClean="0"/>
          </a:p>
          <a:p>
            <a:pPr marL="457200" indent="-457200">
              <a:buFont typeface="+mj-lt"/>
              <a:buAutoNum type="arabicPeriod"/>
            </a:pPr>
            <a:r>
              <a:rPr lang="en-US" dirty="0" smtClean="0"/>
              <a:t>Pentium processor</a:t>
            </a:r>
          </a:p>
          <a:p>
            <a:pPr marL="457200" lvl="1" indent="0">
              <a:buNone/>
            </a:pPr>
            <a:r>
              <a:rPr lang="en-US" dirty="0">
                <a:hlinkClick r:id="rId3"/>
              </a:rPr>
              <a:t>http://</a:t>
            </a:r>
            <a:r>
              <a:rPr lang="en-US" dirty="0" smtClean="0">
                <a:hlinkClick r:id="rId3"/>
              </a:rPr>
              <a:t>www.intel.com/products/desktop/processors/pentium.htm</a:t>
            </a:r>
            <a:endParaRPr lang="en-US" dirty="0"/>
          </a:p>
          <a:p>
            <a:pPr marL="457200" indent="-457200">
              <a:buFont typeface="+mj-lt"/>
              <a:buAutoNum type="arabicPeriod"/>
            </a:pPr>
            <a:r>
              <a:rPr lang="en-US" dirty="0" smtClean="0"/>
              <a:t>Celeron</a:t>
            </a:r>
          </a:p>
          <a:p>
            <a:pPr marL="457200" lvl="1" indent="0">
              <a:buNone/>
            </a:pPr>
            <a:r>
              <a:rPr lang="en-US" dirty="0">
                <a:hlinkClick r:id="rId2"/>
              </a:rPr>
              <a:t>http://</a:t>
            </a:r>
            <a:r>
              <a:rPr lang="en-US" dirty="0" smtClean="0">
                <a:hlinkClick r:id="rId2"/>
              </a:rPr>
              <a:t>www.intel.com/products/desktop/processors/celeron.htm</a:t>
            </a:r>
            <a:endParaRPr lang="en-US" dirty="0"/>
          </a:p>
          <a:p>
            <a:pPr marL="457200" lvl="1" indent="0">
              <a:buNone/>
            </a:pPr>
            <a:endParaRPr lang="en-US" dirty="0" smtClean="0"/>
          </a:p>
        </p:txBody>
      </p:sp>
    </p:spTree>
    <p:extLst>
      <p:ext uri="{BB962C8B-B14F-4D97-AF65-F5344CB8AC3E}">
        <p14:creationId xmlns:p14="http://schemas.microsoft.com/office/powerpoint/2010/main" val="1425309140"/>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flection on Learning_SL_v6" id="{99E666E8-F50A-4517-9D7D-F53249680DD1}" vid="{B76D112C-0FAE-423E-AD28-392C54566B96}"/>
    </a:ext>
  </a:extLst>
</a:theme>
</file>

<file path=ppt/theme/theme2.xml><?xml version="1.0" encoding="utf-8"?>
<a:theme xmlns:a="http://schemas.openxmlformats.org/drawingml/2006/main" name="Maple">
  <a:themeElements>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Mapl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aple">
  <a:themeElements>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Mapl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aple">
  <a:themeElements>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Mapl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Maple">
  <a:themeElements>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Mapl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Maple">
  <a:themeElements>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Mapl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Maple">
  <a:themeElements>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Mapl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DDD245-D6FC-4A3B-8DDB-348DE94B95C6}">
  <ds:schemaRefs>
    <ds:schemaRef ds:uri="http://schemas.microsoft.com/office/2006/documentManagement/types"/>
    <ds:schemaRef ds:uri="http://schemas.microsoft.com/sharepoint/v3"/>
    <ds:schemaRef ds:uri="http://purl.org/dc/elements/1.1/"/>
    <ds:schemaRef ds:uri="http://purl.org/dc/dcmitype/"/>
    <ds:schemaRef ds:uri="http://schemas.openxmlformats.org/package/2006/metadata/core-properties"/>
    <ds:schemaRef ds:uri="fb0879af-3eba-417a-a55a-ffe6dcd6ca77"/>
    <ds:schemaRef ds:uri="http://purl.org/dc/terms/"/>
    <ds:schemaRef ds:uri="http://www.w3.org/XML/1998/namespace"/>
    <ds:schemaRef ds:uri="http://schemas.microsoft.com/office/infopath/2007/PartnerControls"/>
    <ds:schemaRef ds:uri="6dc4bcd6-49db-4c07-9060-8acfc67cef9f"/>
    <ds:schemaRef ds:uri="http://schemas.microsoft.com/office/2006/metadata/properties"/>
  </ds:schemaRefs>
</ds:datastoreItem>
</file>

<file path=customXml/itemProps2.xml><?xml version="1.0" encoding="utf-8"?>
<ds:datastoreItem xmlns:ds="http://schemas.openxmlformats.org/officeDocument/2006/customXml" ds:itemID="{26D6F43F-4C69-4843-A937-9D003759F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873FAD-10D7-4DE7-A029-14288C05F5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Reflection on learning </Template>
  <TotalTime>0</TotalTime>
  <Words>2034</Words>
  <Application>Microsoft Office PowerPoint</Application>
  <PresentationFormat>Widescreen</PresentationFormat>
  <Paragraphs>283</Paragraphs>
  <Slides>78</Slides>
  <Notes>0</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78</vt:i4>
      </vt:variant>
    </vt:vector>
  </HeadingPairs>
  <TitlesOfParts>
    <vt:vector size="90" baseType="lpstr">
      <vt:lpstr>Arial</vt:lpstr>
      <vt:lpstr>Calibri</vt:lpstr>
      <vt:lpstr>Times New Roman</vt:lpstr>
      <vt:lpstr>Trebuchet MS</vt:lpstr>
      <vt:lpstr>Wingdings</vt:lpstr>
      <vt:lpstr>Berlin</vt:lpstr>
      <vt:lpstr>Maple</vt:lpstr>
      <vt:lpstr>1_Maple</vt:lpstr>
      <vt:lpstr>2_Maple</vt:lpstr>
      <vt:lpstr>3_Maple</vt:lpstr>
      <vt:lpstr>4_Maple</vt:lpstr>
      <vt:lpstr>5_Maple</vt:lpstr>
      <vt:lpstr>HARDWARE OF PERSONAL COMPUTER</vt:lpstr>
      <vt:lpstr>What is Hardware?</vt:lpstr>
      <vt:lpstr>The Basic Hardware of Personal Computer</vt:lpstr>
      <vt:lpstr>Hardware Classification</vt:lpstr>
      <vt:lpstr>Input Device</vt:lpstr>
      <vt:lpstr>Input Device</vt:lpstr>
      <vt:lpstr>Processing Unit</vt:lpstr>
      <vt:lpstr>Processing Unit</vt:lpstr>
      <vt:lpstr>Processing Unit</vt:lpstr>
      <vt:lpstr>Processing Unit</vt:lpstr>
      <vt:lpstr>Processing Unit</vt:lpstr>
      <vt:lpstr>Processing Unit</vt:lpstr>
      <vt:lpstr>Processing Unit</vt:lpstr>
      <vt:lpstr>Storage Device</vt:lpstr>
      <vt:lpstr>Storage Device Primary Storage</vt:lpstr>
      <vt:lpstr>Storage Device Primary Storage</vt:lpstr>
      <vt:lpstr>Storage Device Primary Storage</vt:lpstr>
      <vt:lpstr>Storage Device Secondary Storage</vt:lpstr>
      <vt:lpstr>Storage Device Secondary Storage</vt:lpstr>
      <vt:lpstr>Storage Device Secondary Storage</vt:lpstr>
      <vt:lpstr>Storage Device Secondary Storage</vt:lpstr>
      <vt:lpstr>Storage Device Secondary Storage</vt:lpstr>
      <vt:lpstr>Storage Device Secondary Storage</vt:lpstr>
      <vt:lpstr>Storage Device Secondary Storage</vt:lpstr>
      <vt:lpstr>Storage Device Secondary Storage</vt:lpstr>
      <vt:lpstr>Output Device</vt:lpstr>
      <vt:lpstr>Output Device</vt:lpstr>
      <vt:lpstr>Output Device</vt:lpstr>
      <vt:lpstr>Output Device</vt:lpstr>
      <vt:lpstr>Output Device</vt:lpstr>
      <vt:lpstr>BASIC TROUBLESHOOTING</vt:lpstr>
      <vt:lpstr>General Troubleshooting</vt:lpstr>
      <vt:lpstr>The First Line of Defense</vt:lpstr>
      <vt:lpstr>General Troubleshooting Steps</vt:lpstr>
      <vt:lpstr>PowerPoint Presentation</vt:lpstr>
      <vt:lpstr>Computer Won’t Turn On</vt:lpstr>
      <vt:lpstr>PowerPoint Presentation</vt:lpstr>
      <vt:lpstr>Monitor is not working</vt:lpstr>
      <vt:lpstr>PowerPoint Presentation</vt:lpstr>
      <vt:lpstr>Mouse and Keyboard not working</vt:lpstr>
      <vt:lpstr>PowerPoint Presentation</vt:lpstr>
      <vt:lpstr>Computer is Freezing and / or Crashing</vt:lpstr>
      <vt:lpstr>My Computer is to Slow</vt:lpstr>
      <vt:lpstr>PowerPoint Presentation</vt:lpstr>
      <vt:lpstr>PowerPoint Presentation</vt:lpstr>
      <vt:lpstr>PowerPoint Presentation</vt:lpstr>
      <vt:lpstr>PowerPoint Presentation</vt:lpstr>
      <vt:lpstr>PowerPoint Presentation</vt:lpstr>
      <vt:lpstr>CCleaner </vt:lpstr>
      <vt:lpstr>Defragmentation</vt:lpstr>
      <vt:lpstr>Defragmentation</vt:lpstr>
      <vt:lpstr>Defragmentation</vt:lpstr>
      <vt:lpstr>After Defragmenting</vt:lpstr>
      <vt:lpstr>PowerPoint Presentation</vt:lpstr>
      <vt:lpstr>Printer is not working</vt:lpstr>
      <vt:lpstr>PowerPoint Presentation</vt:lpstr>
      <vt:lpstr>Sound is not working</vt:lpstr>
      <vt:lpstr>PowerPoint Presentation</vt:lpstr>
      <vt:lpstr>It Can’t Connect to The Network</vt:lpstr>
      <vt:lpstr>Internet</vt:lpstr>
      <vt:lpstr>Deleting Browsing History</vt:lpstr>
      <vt:lpstr>Deleting Browsing History</vt:lpstr>
      <vt:lpstr>Setting Home Page</vt:lpstr>
      <vt:lpstr>Toolbars and Popup Blockers</vt:lpstr>
      <vt:lpstr>Popup Blockers</vt:lpstr>
      <vt:lpstr>Favorites</vt:lpstr>
      <vt:lpstr>Organize Favorites</vt:lpstr>
      <vt:lpstr>PowerPoint Presentation</vt:lpstr>
      <vt:lpstr>Oh No, An Error!</vt:lpstr>
      <vt:lpstr>PowerPoint Presentation</vt:lpstr>
      <vt:lpstr>It Can be Logged In</vt:lpstr>
      <vt:lpstr>PowerPoint Presentation</vt:lpstr>
      <vt:lpstr>Blue Screen of Death </vt:lpstr>
      <vt:lpstr>PowerPoint Presentation</vt:lpstr>
      <vt:lpstr>Keep It Running</vt:lpstr>
      <vt:lpstr>PowerPoint Presentation</vt:lpstr>
      <vt:lpstr>Things to Remember</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2018-09-15T05:53:43Z</dcterms:created>
  <dcterms:modified xsi:type="dcterms:W3CDTF">2019-09-16T13:05:18Z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